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3"/>
  </p:notes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  <p:sldId id="263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F420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3467" autoAdjust="0"/>
  </p:normalViewPr>
  <p:slideViewPr>
    <p:cSldViewPr>
      <p:cViewPr varScale="1">
        <p:scale>
          <a:sx n="69" d="100"/>
          <a:sy n="69" d="100"/>
        </p:scale>
        <p:origin x="-133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285A8B-B657-41C3-870B-4D159FDBF656}" type="datetimeFigureOut">
              <a:rPr lang="en-NZ" smtClean="0"/>
              <a:pPr/>
              <a:t>16/04/2014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B66B1F-E982-4B92-9A0E-BA403F3A4D90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B66B1F-E982-4B92-9A0E-BA403F3A4D90}" type="slidenum">
              <a:rPr lang="en-NZ" smtClean="0"/>
              <a:pPr/>
              <a:t>5</a:t>
            </a:fld>
            <a:endParaRPr lang="en-N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F7D2A-D39A-4643-AFAE-D4CD70CFD018}" type="datetimeFigureOut">
              <a:rPr lang="en-NZ" smtClean="0"/>
              <a:pPr/>
              <a:t>16/04/2014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8DD34-9B5F-43D2-A36C-17CF82A0FE4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slow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F7D2A-D39A-4643-AFAE-D4CD70CFD018}" type="datetimeFigureOut">
              <a:rPr lang="en-NZ" smtClean="0"/>
              <a:pPr/>
              <a:t>16/04/2014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8DD34-9B5F-43D2-A36C-17CF82A0FE4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slow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F7D2A-D39A-4643-AFAE-D4CD70CFD018}" type="datetimeFigureOut">
              <a:rPr lang="en-NZ" smtClean="0"/>
              <a:pPr/>
              <a:t>16/04/2014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8DD34-9B5F-43D2-A36C-17CF82A0FE4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slow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F7D2A-D39A-4643-AFAE-D4CD70CFD018}" type="datetimeFigureOut">
              <a:rPr lang="en-NZ" smtClean="0"/>
              <a:pPr/>
              <a:t>16/04/2014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8DD34-9B5F-43D2-A36C-17CF82A0FE4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slow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F7D2A-D39A-4643-AFAE-D4CD70CFD018}" type="datetimeFigureOut">
              <a:rPr lang="en-NZ" smtClean="0"/>
              <a:pPr/>
              <a:t>16/04/2014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8DD34-9B5F-43D2-A36C-17CF82A0FE4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slow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F7D2A-D39A-4643-AFAE-D4CD70CFD018}" type="datetimeFigureOut">
              <a:rPr lang="en-NZ" smtClean="0"/>
              <a:pPr/>
              <a:t>16/04/2014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8DD34-9B5F-43D2-A36C-17CF82A0FE4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slow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F7D2A-D39A-4643-AFAE-D4CD70CFD018}" type="datetimeFigureOut">
              <a:rPr lang="en-NZ" smtClean="0"/>
              <a:pPr/>
              <a:t>16/04/2014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8DD34-9B5F-43D2-A36C-17CF82A0FE4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slow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F7D2A-D39A-4643-AFAE-D4CD70CFD018}" type="datetimeFigureOut">
              <a:rPr lang="en-NZ" smtClean="0"/>
              <a:pPr/>
              <a:t>16/04/2014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8DD34-9B5F-43D2-A36C-17CF82A0FE4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slow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F7D2A-D39A-4643-AFAE-D4CD70CFD018}" type="datetimeFigureOut">
              <a:rPr lang="en-NZ" smtClean="0"/>
              <a:pPr/>
              <a:t>16/04/2014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8DD34-9B5F-43D2-A36C-17CF82A0FE4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slow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F7D2A-D39A-4643-AFAE-D4CD70CFD018}" type="datetimeFigureOut">
              <a:rPr lang="en-NZ" smtClean="0"/>
              <a:pPr/>
              <a:t>16/04/2014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8DD34-9B5F-43D2-A36C-17CF82A0FE4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slow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F7D2A-D39A-4643-AFAE-D4CD70CFD018}" type="datetimeFigureOut">
              <a:rPr lang="en-NZ" smtClean="0"/>
              <a:pPr/>
              <a:t>16/04/2014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8DD34-9B5F-43D2-A36C-17CF82A0FE4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slow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F7D2A-D39A-4643-AFAE-D4CD70CFD018}" type="datetimeFigureOut">
              <a:rPr lang="en-NZ" smtClean="0"/>
              <a:pPr/>
              <a:t>16/04/2014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18DD34-9B5F-43D2-A36C-17CF82A0FE45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spd="slow">
    <p:wheel spokes="8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1026" name="AutoShape 2" descr="data:image/jpeg;base64,/9j/4AAQSkZJRgABAQAAAQABAAD/2wCEAAkGBxQRDxQUEBQWFhUWFRYXFxYUGBcVFxcXFRUXGhYYFxgaHSogHRolHBQUIzEhJSkrLi4uFx8zODMsNygxLisBCgoKDg0OGxAQGy0kICQsLCwsLC80LCw0LSwsLCwsLCwsLDQsLCwsLCwsLCwsLCwsLCwsLCwsLCwsLCwsLCwsLP/AABEIAKgBLAMBIgACEQEDEQH/xAAcAAEAAQUBAQAAAAAAAAAAAAAAAQMEBQYHAgj/xABEEAABAwIEAwYDBQUGBAcAAAABAAIRAyEEEjFBBVFhBgcTInGBMpGhFEKxwfAjgpLR4RUzUnLC8WJjorMlNFRzg5Oj/8QAGgEBAQEBAQEBAAAAAAAAAAAAAAECAwQGBf/EACgRAAICAgICAgEEAwEAAAAAAAABAhEDITFBBBITURQiYXHwMoHxM//aAAwDAQACEQMRAD8A5yiKV9CfhkIpRAQpREAREQgREQBERAEREAREQBERAERSgIRFKAhEUoCERSgIRSiAhFKICEREARSiAhFKhAEREARFKAhFKICEUogIRSiAhFKICFKIgCIiAIiIAiIgCIiAIiIAiIgCIiAIiKgIiIAiIgCIiAIiIAoUogCIigCIiAIpRUhCKUQEIpRQEIpRAQilEBCKUQEIpRUEIpRQEIpRUEIpRAQilEBCKUQEIpRAQilEBCKUQEIpRAQilQgClEQBERAEREAREQBFKICEUogCIiAIiIAiIgIUoiAhFKICEUogIRSiAhFKICEUqEAREQBEV9i6IyNfInI0RvIDJn2f9FlyppGlG02WKL34Zj5fWY/BeFSBF6yFevBKWhTKaIpVIQpREAREQBERAEREARSiEIRSiAhFKIAiIgCIiAIiIAiIgCIiAhVHU4YHTqXCOWUN3/eC9YWiXvDQJJIEdXGBvzIV1iMKWAsfYsfUa4To7LT/ADafkuc8kYvZ1hjckY9QVWoUw82+pAWb7J9m/tuKbQc/ICHEuAzxlaXRGYawuf5WKr9ka/HyXVGuygXcMD3S4Jn946tV6FzWN/6Gg/VZ3D9isAxpa3DU+UnM54/fJLgfdcZebHpHZeHLtnA+EGm2ox1dmemHtLmgwS2HyAQZ5fJbp2a4rhKGGxIqYbxHPe40w9mcOpuY0Brc3w3BmNsuqvO3vZGlgWtrUHGKlUNLH5SQcr3DK8xbym2vVaJiMfeGg+oN4J57C68HkeU5y0mezDg9I7Mp2bw+Gp1s2MaXgNMUxJBeGtyZogRd+tvhTjGHoVKzn0KZpUy2TSbcBw1ynYGBsqGAxAs2PNyPmMHd0R9VOJxLWObIgm8TZsfILyy8zP7aZ2/GhW0Yt9WGy2mA0bkTN+ZtKyFHHQP2sA7QYtAjb1XgcTBcQ5pIBjUzO9+X81laWLBaMlPMI18g+hXDNnnL/Lf+zrHHGPBp6Ii+uPmwiKUBCKUQEIiglASiyOA4Biq8eDh6zwdxTdl/iIj6qzxeGfSeWVWlrhq02I9QsqcW6s24SSuimoWW7KcCdj8U2g14YS1zsxBcAGidAVm+2nYX+zcOyoa/il9QMyinkA8jnEznM/CNt1h5YqXq3sqxScfZLRp6hF1Dux7IYTF4J1bE0s7/ABntHnqNGVrWECGuG5cmXKscbZcWN5HSOXqC5bH3g4GnQ4nWpYdgYxgpANbJ1pMcdb6uK37uYrUquEqMdTpl9Kr8RY0uLKgkS6Js4PHpC5ZPJUYqX30dMfjuUnF9HIGgnQE+l1k8F2cxdYA0sNWcDo4U3BpHRxEH5rce3/ZyeL5WBx+1ikW/4WkvZTeBYx8IceWYn06VxzFDAcOeaI/uqQZSbpcANZ8tfYry/ny6R6fwo9s+d/srvE8MiHBxaQ4gAOBggnTUKvjOHGkWio9kvAIAM5Zn4joNCrvs02MZS8ekKtMugtmHPL5AE2M5nC66r297OYahw2tUoUadN7MjswbJjO0OEwToSvO/NzSWqOv4mJdHGeKYN9OzSDaTkuR7H2+a8YTh9eoYpUqzztlpucPmBuu4dsOANbwctYA19CmypmaAHE0mw8k2kluc3Oqr9m6n2PgLahkluHqV+pLw6o0evmaFzjlyKVvn7OrxRaro4Q3DvI03Ig2IiJkHT+hWxcI7DY3FNBp0YaHEGo5zGjrqZdHTqr7uy7O0sRji2sS9jaTqmQ2BLX02gOOpHnJ6xyXUO2naY8Pp0slNrnVC4NzHKxoZlmYufiEAfMLpHzcr3ejm/Exp0c0q91ONa0uJpOuBlY4udHMhwaLcgSVqz+Gmm8sqhwcDBBBaQeoIXdewvaN+Po1HVGsa5lTIfDLoNgdHaa8ytC73Cf7QaR/6dn/cqfzUn5eX1tSKvFx3wYfsp2bqYuuBRZlawAOqGQ1pFwSQbv0sOlhqujUe7TCgzUfWqEzmzOaA47kgNnXqdFcd1w/8Kpf56v8A3Xrn/eTxSuOIVm56nhsyBjRUFNoljHGAN5JMm/XSODk5L2m7O0YJaiqNv4x3XYV9MjDTSfEDMS9szuT5huLG3Jan3f4R1DjbaL4zM8ZhgkiW03zBNyLbrp3YvEOqcNwz3klzqTSSXF5Jvq4k5vVc44C+O1dQE61sTbkPCceajitNGkbv3n1C3hryCbVKfwktJBdcSNlpndPUjiLwIaDh3HKM0kh9K5vFpN+q3XvMw/icNqNt8dLUwLVG7rSu7Sk2lxYsDmu/YOu0zYCnzMxb/eVmX/oipfpbNo728MKmAZJgNxDHE/8Ax1Bb5rh2L4k1rg1uWJJGkdCY113nmu5d77wOEvJsM7Af3pbHzIXzxgeFPxFYBgkfedBDRvG1+g5KyirbYi9UjM0+Jll2c/ugAGd/6rzVxPigtcCJ0e1ri4X29eq84jh9Sj+zFNxLYHl82ul9FUwlPFU3T4TgJh0787TzHNcdco6JPsum8Hd4YBeRuQJzdZ/2VetgHA+UOcIF87m/S6zGHLIkjzRo478ib/rdMrtwPlH+pc3Js6uCNOUoi+wPlAilQgIV1V4ZWazO+lUYwmA97XMYSdAHOABNjboVkew9HPxPCD/nsd/Ac/8ApXTu+moDg6DDF6+bzE/dpvGxk/HHuvNlz+s1H7PTiwKcHJnOOzfYrE49rnUPDDWuyONR8Q6AYhoJ0IW+9gO7xtKq6tinNqup1HU2MaDkzMMOe6RczIAi0TfbJdz7R/Z73CPPiKhkCNGsby5grZeBOy4d7v8AnYp/t9pqkfSF4s3kTdxPZiwQVSMVge3tCvjW4akys7M5zRVygUyWNJOpnLYiY1+a1vvyps8DDuyt8Q1HDPAzZQz4c2sSRZap3WUc/FqDjlloquJzZnf3Lmg2MTLlsXftV/8AJt/99x//ACA/Eqwgo5opf3kk5uWGTZgu5pk8UPShUP8A1MH+pbN34VP2GGbzqvP8LAP9SwPcgwOx9ZwPw4Zw/iq0z/oKzPfayfssuAgVTB3JNIe1gUzZYxz+z4QxY5Sw+q5Zyc6Lunc+2OFNPOrVPrcD8lxVuHpNvUeCf8J2tbyjn1XdO66pm4TRd/idVPLSq8aey4ZPMeb9NUjri8VYt3s5j29ptPFsUSJOdl72y0qY2/y/VZnuy4oKWLyE+Ws7w7QG5srnNMbXaB+8tc7ZYoO4pixLRFZwzGx8sNi5gmytKWJfQo+OG1W+HVD8zWkjyZSCTYRJGpg3Xj37nqr9J9BYnhrKlajWcJfRz5Dy8RoDvoFofetxQ+JRw7dAyrVedpNJ7WDqYz26tXRqbswB5gGPULgHanib38SxrjTf5TXZJksimx7GgeXUimND811lxo5ox3D65pYik8WyVGO12a4E+8Svo3HYYVWFjrtdE+xB/JfMrHOLP2jY5jNeLW6L6V4TiBVw1GoPv0qbx+8wH81zxdo1Ir1qYe0tdo4EH0IgrWO8Fwp8LfTH3g2m0HkwF8fKmQstwjjbMTWxFNhBNCpltuPM2f8A7KVZv7i0jvj4rk8CkLu8PE1iNB5KeVpP8botsur4MFr3SUQMZVMuJ8BwJIgf3rNOtld981QN+yCQCTVjMM1/2WljGqw3cZizVxeJzACKLY1JvUv+C23vK7I4jiBwzsM+k3wXOzNqj4g8su12R0EZDaLzrZc4xfrTNt7ss+5euH4XEFpkDERpAH7Nht0uta74sQ1vEmgm/wBnpmJ1/aVYt810Hu/7Mv4dhX061Rr3vfndkBDGeVrQ1pNyIbMwNdFxrvk4xQxHFQ/D1BUFOkyk5zLjO19QuAOhHnAkdeS043GiXs693UPB4TRImM9bXX+9euc949Mf2pifK2+S5NzFGntIj+i3DuX4zRdw2lhy8NrtdVJpulriH1XOGSfiEOHwzC2Di3YTCYnEOr1W1M7xD8tR7WvgBoJANjDQJbCONxSRU6eyt2DEcLwtgP2QsDIFzvJXP+E4fL2re4n4q1aByHgO/kt/4/xzD8LwwGWMrQKdGnAMSGj/ACtlwueuq4NR7R1hxJ/ECWsqGo9zabQ57Rmplmm/lceV5MbKS0kF2z6J47whmLw7qNRzmtcWklhAd5XB1iQRfLGm6tOCdlsNgnOq02nOWwatV2ZwaNbmzQYvETF9FxvFdusfiaNN4r1Gh+ezGMbJa+GgFrZjndYdtWvVfnxeKquG1LxHuYItfM4jafW6jnFO62VKVfsbr3ndr242cBhR+zzh1bEPBhgpuF2N3g+5i0DzLAM8DwW0sPmyN3gNLje976zeBqrapWbBzEeaCROYnlmJXj7a3IYFyddBEWNoXCcnNnaKUS/w9bJ1g20b84vME8l78ckXyBto8rYBGumq1PFcXLJBdJ2ygfiPxV5w/iji1gIIBEHPOk29Co8fZVNGwOxYAiBG0Ta87zKtnYr/AIG/xEfijKgIzbaAi87x6+qqtMi8T0sPZZo1ZqiL0BOigL7BST4Z8q4tcoQhC9gERoRuqdVokHncXXjyeW4z9Uv2/wCHqh4qcPZv+/ubV3XUC7jGH5NFVxPpSePxcF2zjQwkMdjfAhpJYcR4cA2ktz72Gi5J3KjNxJ5i7MO89BL6Y/Mq/wC+d842g0Bpy4cu8zgCMz37ZhbyLxTqWR3LX90e2Fxx6R1XhlelUpNdhyw0jOU04yGHEGItqCPZWHDGOfwxuSM9TDlzZMDNVYXCTylytexYFPg+HNoGHz2mPMC+03i6532J7xq9HDinVp/aGsDWU8pax7Whv33GxYPKNJ9duDcUm7OyTdKjN92XYzE4XEmviabKQFNzAwOD3FznC8hxhoA57rAd+GMZVxNJjHgigxwqkSQx73AhhItmgC2txzWUxfeRia7HMZSZhzMG9So/Kdw8ZMpN7gGNitSxWeq0B8ZRoC0CI0PU3O26xk8lt32bx+PqjYe4jD5auKqEFrSym1peQM3nqF0CZ+7ut87U8BwGOex2MqCaYIaBX8KziCZgg7DdcbdSbmtBiYIF5v0jXWFLKP8AMk329fouPy62jq8R0qj2V4BQsW4Y8w6s6r9C8/gvXY3tPg8Jw2jTqVmhzc8sYx1s1V7oytBAs4LmTmAm2UCdXED5KiardJAOh6cynysz8Z2Sl274eCS1xBJkkUnCSdSTEysF297YYbF4Cth6D6hfUyQQ0iMtRjjdxGzStAFMOiDmkWiJJ23gJVpBs2IyzI1vbkY/3hT5mX4jrtfvCwLG2e98bMpPJ9gQFxDilXxcVjHspVAX/aHNc60h9WWjK1ut277K9fZuZ8gcoLfWxVxSo5W5nEAGIgg3O0EWKjzPtD4vo02jwes+LRFwHuA+QN137gHamhh+DUgHtdWoYUNyAPPnptytBhpMEgexXLaOOaDlAsdHDMBzHmAtYK3xmN87RTE3EzJG3QddUWaX0RwVGzd2/F30Ma11Uyx+He2o1rXT4hrPqtfLmtGjoNxd7jrc0e8HHtxmPqOzup0xhvs+R+UwcxJeA15Bd5zA6aha5xTiQHkZFwNHc9hdYcNJ1NgYM9PdajOTRGoo2js1Tp4WrTOHqO8Qlmd9Nxa5sxmZcw9l7/gug4DtvijRGZtGRIzva8uJBjzMYWjncEei4wyu6i7M0aCOcZt/VZPBcZqBv7SSTqRqfy+iw/kXDNxcHyjdcf2hx+ONNvjUPBNRniNo06jCWhwJDjmeTYGxgHeVq2B7HBlOarSSDoRAyxqDsQedrLNU6rqTAaYLXXIa1ut9xAG4sN1Qp8bqPdle0Am5yiHNgACdgN/e/Tm8s2qs6qEF0UsDhc78tIhpa2oCYGrqDwHEbCclvVW2Mw2MqUW1XcSr+G5rnAOrvEsDobDGui7YMdVkX40NBBcJdM72IA05QIvqOW1p45nYjT7rYjlB6KwnJLRJRTNWoYV7i7LndJMvcSZ9ST0FlmMBwOWFzvMQQSBlIHQknXoAVlftALfK65Gkcr6wqtDibmeV/nAaQBDrT0GvyPpukpyZIxS0W5BDGtDmtpEfA0Zd5d5oJJt1m3oNbx2FqEkss28Zp09unNbm3hAIa4AkEmbgQXDMCDElutz9FjsTTIIpmL62Oo1Ac7fXRISXRqUX2YHh/Di4TVAH+E5nbRrA+i8Yqm9riKQzDQyZHrZbM7BkUgXvAAnKBJItv62VmCAD4bcx2Lxp+PLmtqRhxoxuDwlYEB9IGRMCBbnyj35qMfIMWsbDXXkdd1dUKTy8zvJJMhtuUa/0GqtcXh3ySHQYtZ8A+4/mreyNaKnDarw+HtIgxs6drHYLLf2eN7+8rGYfFNYR4pNTSSzyDbQRJ91nMNxKgWggx0Lm/rSFicnyjcEnyahWr5JdF40H1nqvbXyJOsaBeaVOWwfNtP4hWmNpOBaGWmNLr1Qz5I6TPLPDCW2i7dXEEgGRC9OdLef9dgD6KmGw0ZrGJ/QVfB4Z9QHKNDAc6zb7E/LRR5HzZVFfRl+xHap3DqtSqKbahqMa053FpY3MCTAF9BaRovPGO0VTiWLNVzGZxTFPyNfAY0uInM4t+865Co0+Fsa39o4vO8DK0Dbqd/lsq/2lrGNawBg1DQIAkamwkG/9VyeTWjaxdszFHiOKFBtGpiKmRrWMDKZ8JjWNblDD4YEgggR0GysTiXC1NoDQSbQP1oP66K2bWc4mBDepJmNiIuqxq3EQAJvaSZ0A9Bcrm7f+R3jS4PBxDswII2mbzz0PqlckwabomZzTy9Jlei4TeHBwiwkQN5i1wFUYxpsIJ3AcJtfbRS0Wmei6JLjrEhrYbMRp6K0xVQlrgZAItAnWd5t8lkW0CTq2BFgZM22iYvr6rDcdc9pyvHkcDHWHQd/i/mkZKySTox5xoAgknUjMZ01VrXrtNy6HTsZHuoe4QfLNrR7CSJkq1bhhll032mPvWJ5Lskji2zInFOBGXQQb6HaFleH42abXamXZZk/eud77AWgFaq52S1iAb6zE69LQspwqiHVGNp1I828mBq4x8lJJJFi3ZnKgbXzn4c+UmHEtBvmAbBNvLAJ+SxOJo12tGV+Zu4M2EjfTlryWUrsAc5o8t5BGh9zO8cjdXLGlzM205Z2uOQ+k9eaxdbNc6MEcbVqWqZgGyQXTDjpPKNbjkrRriZLotpBGv6hbDjcAx7viyktmfi2kfkPdUHcLoNZ55E2MmbHWBZPePRzknZhvGyt8zhN4tH1+a85ob5S1pNzeSM1wL/gsxSp0JblEwOVgenmCqYx1ItAEO6HXpdaux6mvuZnaMxGuvwi2mvNZPB8H8QDNULQYIjKZkwCXfCBp7rxTLB5ovPIEGOm6uKvEy5o85sRaI9PZV+z0iqkXmIwJpUh4ReXAyS4kgxpoYHOBsqfDq78rmuMO57xynWLafgrNuPcTGaehupoVwHeog/orPo62W/oy2EwgkycxtIN+UanpzVeplZmIaLaAjKSQeU+iwpxhymCAB7a72WPFYuO5uRI6fkp6MvvWqMu7HkfCMpvLZt7bzCrP4mS2GtptsBIEOEfSeu6wjql9fn0UsxIN3Wm0iL30+ivx2RZGZep2nxDBDYDRaAIgQNDrPU8licZWe+XOc4ibkEH9aq7xdVgpwwC33t/91jMGWQ4A6ncEtsfodLrUIRjuiuTerLrBF9N2drjEaEfEjuIuc4+Ytde34Kg8loEN1OsyPy/XNeGudBPlH4+hC00mZsymE4g1t3tLnjcGxvYuB/CRIVH7S6tUd4flBtDbDSwKtaLXSSJsZB1GyyHDnmnXb4jDUAu4N2tf4bH35LFUrNXejHVgWkAwbXI5nZeS4baLIYmo01XOpNDZkjmAOSoNJNxed7j1XRSVcGWjwK1iNL6hSx0melo1uPynVU3tgSZDZklrRYE8yrgOZlGS8WsbmZu4nbS2ix/BE7PODY0vAqnNoYiZiLGLn+i2YVRluDoIG4BnpbXTqVjKWNZTZ5KTmugzv9YifbZY/B4wPqHOx7zpaQBPOLc7LDTlydYtR0bA+lbWByaLnrbdW7ixvwgdXTc5T0v+V1aUMV4RJLHlpsWmIA2It9V7OKJhrWEkb5QXe0WhT1YeyMTi8xhk9MoMnffTbZYSs2qXTlLd5NgdbyspWxTWvAc5oM3DgQTPXReMXocup0EyPYLokkYZOCx5FMtcROzhM9Zt+KtGVC2pmLiTmzA3vf63U5Tk0aDqYIB+UrzUxw0HKPnvPstKK6I2+y/r8eJfNMQQAd3E89IAVpjOJurwXyQBadD6ToqdR4OhPv6eisMZiG/A4ajawHv7rCgk9Ispvtl/ha7HvIqQ10WN73kyQq2JwsTJBGyweAb5vI9skffH4zp69FmMX4lPyEgu6b2tBOouulJOjPK2W7qEM8rQTqQ0W/WivcK9obFMZXxEXv6GVj6NR7gZbBn/AC6dFRxGKe0iAdd/yKtWRaMk+s+Iey3MD9XXl+PIuyRpYWFrCyqNx/kvPIje/LVWL65Ehus7z03/AC6rO30GXh4m6oRmdteY/XP5qjiKx2Ay7x/JW7Wy4mo0A6AiI6WCkNOpgeij0wi6w4FxcHXl7mFUGHBcBJ1F5I/Q/mrfBY1gflgz0Gonrorg4gAkke4APuqWyhVwrQ6TI6X/AAXo4Nod06E3V83EZgLgTvlB9QqNWBJcRr5SORNlotIo/YmRMkCduamq0ZfJJjXc/JUmOM3+v5WXsYvKbtMc9uaSREyyNaDDgZvYghV/FBsLGfTXor3+0GGJbOvXZUKuHY45og/UTyRPWw0WmXOXCTYROmvI+yuGZWtyi4i5trO+8r27CsBADtdZEzzvPNUKmDLCYsIBn115i3qlkporlgtGntGuymliAGuDgLTqNbj+qpOqi4IE7bT6lVMNUpvFrHdpgH0UZUKFTzHKPKNWk6r3Vr03iGgtcdh0mI/kphrHOIYSLj0Vu1l5AIGpn+aPklkthrtSLRe302Xr7U5pJBsbTOsyq1N7Xaieu++/PVeGYMR+yM9Dr12WWi/wWVTE3/KF4ZjxF2uty0V4zDPElzQAdYiTHp6lUpi2UDpf6rWiUy5+1tf5c+XoQVOBwjJJa4ExEBpEIitIhWwvxkGpeCIymNLX0WRpUmhsvqMZMzAJsI56ahEWZHRcGPfjWMJGaZ6GJ6DkvNPjGUAm0/qOSIiimZtlliuMFrgSGkekyrx/F6bmT4YzWgjS2pMdERWUI1ZFNlqMV4nlY2CIsLgmys30nl2mmzoI+cxqiJdF55LtmCGSXOId0iBy6qmcA0QXunrqURc/aX2GXeCwTBdvmcSABMGJ1PLb5LIY/CuF8riRlNiZg8wSdwRa6IuOSbUjvjinEw7azgbA63BsfqoGa0QOf/FExIRF6btHCtlJ5AzQ2/oY9voqPjNIAAIdYRp0nTdQi2jLDHgOkzbYG69FrnXuBBILR7/NEUetlJwzZOtza8C/6/RVWrhyGy537o1PRQiNbC4PGHxJDwNh+HRZym5rz5wIA2/ooRSRYstcUyXDIRbVUxQtLnAybgRb2+SIifRX9nh+HyulrZJBFiLdYhQTIFpnQH6n00Uos2VC0wQJ9zv/ACVRlYtJEHWeeuw/W6IqydkGoHGDv+rwvGLwmkTmmAW3ClFpqgtjCti1QxFxIJPSR7D2K9w0Oh1SN4h0X5SdLn6+5FjlnNlrRew1CG1debXQevqr1z20zIfbmA63qpRbaCPeH40wkNL99cpBFuZH6hZjDCkW+XEhvMVAAZ3i2miIpLEmbhka5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1028" name="AutoShape 4" descr="data:image/jpeg;base64,/9j/4AAQSkZJRgABAQAAAQABAAD/2wCEAAkGBxQRDxQUEBQWFhUWFRYXFxYUGBcVFxcXFRUXGhYYFxgaHSogHRolHBQUIzEhJSkrLi4uFx8zODMsNygxLisBCgoKDg0OGxAQGy0kICQsLCwsLC80LCw0LSwsLCwsLCwsLDQsLCwsLCwsLCwsLCwsLCwsLCwsLCwsLCwsLCwsLP/AABEIAKgBLAMBIgACEQEDEQH/xAAcAAEAAQUBAQAAAAAAAAAAAAAAAQMEBQYHAgj/xABEEAABAwIEAwYDBQUGBAcAAAABAAIRAyEEEjFBBVFhBgcTInGBMpGhFEKxwfAjgpLR4RUzUnLC8WJjorMlNFRzg5Oj/8QAGgEBAQEBAQEBAAAAAAAAAAAAAAECAwQGBf/EACgRAAICAgICAgEEAwEAAAAAAAABAhEDITFBBBITURQiYXHwMoHxM//aAAwDAQACEQMRAD8A5yiKV9CfhkIpRAQpREAREQgREQBERAEREAREQBERAERSgIRFKAhEUoCERSgIRSiAhFKICEREARSiAhFKhAEREARFKAhFKICEUogIRSiAhFKICFKIgCIiAIiIAiIgCIiAIiIAiIgCIiAIiKgIiIAiIgCIiAIiIAoUogCIigCIiAIpRUhCKUQEIpRQEIpRAQilEBCKUQEIpRUEIpRQEIpRUEIpRAQilEBCKUQEIpRAQilEBCKUQEIpRAQilQgClEQBERAEREAREQBFKICEUogCIiAIiIAiIgIUoiAhFKICEUogIRSiAhFKICEUqEAREQBEV9i6IyNfInI0RvIDJn2f9FlyppGlG02WKL34Zj5fWY/BeFSBF6yFevBKWhTKaIpVIQpREAREQBERAEREARSiEIRSiAhFKIAiIgCIiAIiIAiIgCIiAhVHU4YHTqXCOWUN3/eC9YWiXvDQJJIEdXGBvzIV1iMKWAsfYsfUa4To7LT/ADafkuc8kYvZ1hjckY9QVWoUw82+pAWb7J9m/tuKbQc/ICHEuAzxlaXRGYawuf5WKr9ka/HyXVGuygXcMD3S4Jn946tV6FzWN/6Gg/VZ3D9isAxpa3DU+UnM54/fJLgfdcZebHpHZeHLtnA+EGm2ox1dmemHtLmgwS2HyAQZ5fJbp2a4rhKGGxIqYbxHPe40w9mcOpuY0Brc3w3BmNsuqvO3vZGlgWtrUHGKlUNLH5SQcr3DK8xbym2vVaJiMfeGg+oN4J57C68HkeU5y0mezDg9I7Mp2bw+Gp1s2MaXgNMUxJBeGtyZogRd+tvhTjGHoVKzn0KZpUy2TSbcBw1ynYGBsqGAxAs2PNyPmMHd0R9VOJxLWObIgm8TZsfILyy8zP7aZ2/GhW0Yt9WGy2mA0bkTN+ZtKyFHHQP2sA7QYtAjb1XgcTBcQ5pIBjUzO9+X81laWLBaMlPMI18g+hXDNnnL/Lf+zrHHGPBp6Ii+uPmwiKUBCKUQEIiglASiyOA4Biq8eDh6zwdxTdl/iIj6qzxeGfSeWVWlrhq02I9QsqcW6s24SSuimoWW7KcCdj8U2g14YS1zsxBcAGidAVm+2nYX+zcOyoa/il9QMyinkA8jnEznM/CNt1h5YqXq3sqxScfZLRp6hF1Dux7IYTF4J1bE0s7/ABntHnqNGVrWECGuG5cmXKscbZcWN5HSOXqC5bH3g4GnQ4nWpYdgYxgpANbJ1pMcdb6uK37uYrUquEqMdTpl9Kr8RY0uLKgkS6Js4PHpC5ZPJUYqX30dMfjuUnF9HIGgnQE+l1k8F2cxdYA0sNWcDo4U3BpHRxEH5rce3/ZyeL5WBx+1ikW/4WkvZTeBYx8IceWYn06VxzFDAcOeaI/uqQZSbpcANZ8tfYry/ny6R6fwo9s+d/srvE8MiHBxaQ4gAOBggnTUKvjOHGkWio9kvAIAM5Zn4joNCrvs02MZS8ekKtMugtmHPL5AE2M5nC66r297OYahw2tUoUadN7MjswbJjO0OEwToSvO/NzSWqOv4mJdHGeKYN9OzSDaTkuR7H2+a8YTh9eoYpUqzztlpucPmBuu4dsOANbwctYA19CmypmaAHE0mw8k2kluc3Oqr9m6n2PgLahkluHqV+pLw6o0evmaFzjlyKVvn7OrxRaro4Q3DvI03Ig2IiJkHT+hWxcI7DY3FNBp0YaHEGo5zGjrqZdHTqr7uy7O0sRji2sS9jaTqmQ2BLX02gOOpHnJ6xyXUO2naY8Pp0slNrnVC4NzHKxoZlmYufiEAfMLpHzcr3ejm/Exp0c0q91ONa0uJpOuBlY4udHMhwaLcgSVqz+Gmm8sqhwcDBBBaQeoIXdewvaN+Po1HVGsa5lTIfDLoNgdHaa8ytC73Cf7QaR/6dn/cqfzUn5eX1tSKvFx3wYfsp2bqYuuBRZlawAOqGQ1pFwSQbv0sOlhqujUe7TCgzUfWqEzmzOaA47kgNnXqdFcd1w/8Kpf56v8A3Xrn/eTxSuOIVm56nhsyBjRUFNoljHGAN5JMm/XSODk5L2m7O0YJaiqNv4x3XYV9MjDTSfEDMS9szuT5huLG3Jan3f4R1DjbaL4zM8ZhgkiW03zBNyLbrp3YvEOqcNwz3klzqTSSXF5Jvq4k5vVc44C+O1dQE61sTbkPCceajitNGkbv3n1C3hryCbVKfwktJBdcSNlpndPUjiLwIaDh3HKM0kh9K5vFpN+q3XvMw/icNqNt8dLUwLVG7rSu7Sk2lxYsDmu/YOu0zYCnzMxb/eVmX/oipfpbNo728MKmAZJgNxDHE/8Ax1Bb5rh2L4k1rg1uWJJGkdCY113nmu5d77wOEvJsM7Af3pbHzIXzxgeFPxFYBgkfedBDRvG1+g5KyirbYi9UjM0+Jll2c/ugAGd/6rzVxPigtcCJ0e1ri4X29eq84jh9Sj+zFNxLYHl82ul9FUwlPFU3T4TgJh0787TzHNcdco6JPsum8Hd4YBeRuQJzdZ/2VetgHA+UOcIF87m/S6zGHLIkjzRo478ib/rdMrtwPlH+pc3Js6uCNOUoi+wPlAilQgIV1V4ZWazO+lUYwmA97XMYSdAHOABNjboVkew9HPxPCD/nsd/Ac/8ApXTu+moDg6DDF6+bzE/dpvGxk/HHuvNlz+s1H7PTiwKcHJnOOzfYrE49rnUPDDWuyONR8Q6AYhoJ0IW+9gO7xtKq6tinNqup1HU2MaDkzMMOe6RczIAi0TfbJdz7R/Z73CPPiKhkCNGsby5grZeBOy4d7v8AnYp/t9pqkfSF4s3kTdxPZiwQVSMVge3tCvjW4akys7M5zRVygUyWNJOpnLYiY1+a1vvyps8DDuyt8Q1HDPAzZQz4c2sSRZap3WUc/FqDjlloquJzZnf3Lmg2MTLlsXftV/8AJt/99x//ACA/Eqwgo5opf3kk5uWGTZgu5pk8UPShUP8A1MH+pbN34VP2GGbzqvP8LAP9SwPcgwOx9ZwPw4Zw/iq0z/oKzPfayfssuAgVTB3JNIe1gUzZYxz+z4QxY5Sw+q5Zyc6Lunc+2OFNPOrVPrcD8lxVuHpNvUeCf8J2tbyjn1XdO66pm4TRd/idVPLSq8aey4ZPMeb9NUjri8VYt3s5j29ptPFsUSJOdl72y0qY2/y/VZnuy4oKWLyE+Ws7w7QG5srnNMbXaB+8tc7ZYoO4pixLRFZwzGx8sNi5gmytKWJfQo+OG1W+HVD8zWkjyZSCTYRJGpg3Xj37nqr9J9BYnhrKlajWcJfRz5Dy8RoDvoFofetxQ+JRw7dAyrVedpNJ7WDqYz26tXRqbswB5gGPULgHanib38SxrjTf5TXZJksimx7GgeXUimND811lxo5ox3D65pYik8WyVGO12a4E+8Svo3HYYVWFjrtdE+xB/JfMrHOLP2jY5jNeLW6L6V4TiBVw1GoPv0qbx+8wH81zxdo1Ir1qYe0tdo4EH0IgrWO8Fwp8LfTH3g2m0HkwF8fKmQstwjjbMTWxFNhBNCpltuPM2f8A7KVZv7i0jvj4rk8CkLu8PE1iNB5KeVpP8botsur4MFr3SUQMZVMuJ8BwJIgf3rNOtld981QN+yCQCTVjMM1/2WljGqw3cZizVxeJzACKLY1JvUv+C23vK7I4jiBwzsM+k3wXOzNqj4g8su12R0EZDaLzrZc4xfrTNt7ss+5euH4XEFpkDERpAH7Nht0uta74sQ1vEmgm/wBnpmJ1/aVYt810Hu/7Mv4dhX061Rr3vfndkBDGeVrQ1pNyIbMwNdFxrvk4xQxHFQ/D1BUFOkyk5zLjO19QuAOhHnAkdeS043GiXs693UPB4TRImM9bXX+9euc949Mf2pifK2+S5NzFGntIj+i3DuX4zRdw2lhy8NrtdVJpulriH1XOGSfiEOHwzC2Di3YTCYnEOr1W1M7xD8tR7WvgBoJANjDQJbCONxSRU6eyt2DEcLwtgP2QsDIFzvJXP+E4fL2re4n4q1aByHgO/kt/4/xzD8LwwGWMrQKdGnAMSGj/ACtlwueuq4NR7R1hxJ/ECWsqGo9zabQ57Rmplmm/lceV5MbKS0kF2z6J47whmLw7qNRzmtcWklhAd5XB1iQRfLGm6tOCdlsNgnOq02nOWwatV2ZwaNbmzQYvETF9FxvFdusfiaNN4r1Gh+ezGMbJa+GgFrZjndYdtWvVfnxeKquG1LxHuYItfM4jafW6jnFO62VKVfsbr3ndr242cBhR+zzh1bEPBhgpuF2N3g+5i0DzLAM8DwW0sPmyN3gNLje976zeBqrapWbBzEeaCROYnlmJXj7a3IYFyddBEWNoXCcnNnaKUS/w9bJ1g20b84vME8l78ckXyBto8rYBGumq1PFcXLJBdJ2ygfiPxV5w/iji1gIIBEHPOk29Co8fZVNGwOxYAiBG0Ta87zKtnYr/AIG/xEfijKgIzbaAi87x6+qqtMi8T0sPZZo1ZqiL0BOigL7BST4Z8q4tcoQhC9gERoRuqdVokHncXXjyeW4z9Uv2/wCHqh4qcPZv+/ubV3XUC7jGH5NFVxPpSePxcF2zjQwkMdjfAhpJYcR4cA2ktz72Gi5J3KjNxJ5i7MO89BL6Y/Mq/wC+d842g0Bpy4cu8zgCMz37ZhbyLxTqWR3LX90e2Fxx6R1XhlelUpNdhyw0jOU04yGHEGItqCPZWHDGOfwxuSM9TDlzZMDNVYXCTylytexYFPg+HNoGHz2mPMC+03i6532J7xq9HDinVp/aGsDWU8pax7Whv33GxYPKNJ9duDcUm7OyTdKjN92XYzE4XEmviabKQFNzAwOD3FznC8hxhoA57rAd+GMZVxNJjHgigxwqkSQx73AhhItmgC2txzWUxfeRia7HMZSZhzMG9So/Kdw8ZMpN7gGNitSxWeq0B8ZRoC0CI0PU3O26xk8lt32bx+PqjYe4jD5auKqEFrSym1peQM3nqF0CZ+7ut87U8BwGOex2MqCaYIaBX8KziCZgg7DdcbdSbmtBiYIF5v0jXWFLKP8AMk329fouPy62jq8R0qj2V4BQsW4Y8w6s6r9C8/gvXY3tPg8Jw2jTqVmhzc8sYx1s1V7oytBAs4LmTmAm2UCdXED5KiardJAOh6cynysz8Z2Sl274eCS1xBJkkUnCSdSTEysF297YYbF4Cth6D6hfUyQQ0iMtRjjdxGzStAFMOiDmkWiJJ23gJVpBs2IyzI1vbkY/3hT5mX4jrtfvCwLG2e98bMpPJ9gQFxDilXxcVjHspVAX/aHNc60h9WWjK1ut277K9fZuZ8gcoLfWxVxSo5W5nEAGIgg3O0EWKjzPtD4vo02jwes+LRFwHuA+QN137gHamhh+DUgHtdWoYUNyAPPnptytBhpMEgexXLaOOaDlAsdHDMBzHmAtYK3xmN87RTE3EzJG3QddUWaX0RwVGzd2/F30Ma11Uyx+He2o1rXT4hrPqtfLmtGjoNxd7jrc0e8HHtxmPqOzup0xhvs+R+UwcxJeA15Bd5zA6aha5xTiQHkZFwNHc9hdYcNJ1NgYM9PdajOTRGoo2js1Tp4WrTOHqO8Qlmd9Nxa5sxmZcw9l7/gug4DtvijRGZtGRIzva8uJBjzMYWjncEei4wyu6i7M0aCOcZt/VZPBcZqBv7SSTqRqfy+iw/kXDNxcHyjdcf2hx+ONNvjUPBNRniNo06jCWhwJDjmeTYGxgHeVq2B7HBlOarSSDoRAyxqDsQedrLNU6rqTAaYLXXIa1ut9xAG4sN1Qp8bqPdle0Am5yiHNgACdgN/e/Tm8s2qs6qEF0UsDhc78tIhpa2oCYGrqDwHEbCclvVW2Mw2MqUW1XcSr+G5rnAOrvEsDobDGui7YMdVkX40NBBcJdM72IA05QIvqOW1p45nYjT7rYjlB6KwnJLRJRTNWoYV7i7LndJMvcSZ9ST0FlmMBwOWFzvMQQSBlIHQknXoAVlftALfK65Gkcr6wqtDibmeV/nAaQBDrT0GvyPpukpyZIxS0W5BDGtDmtpEfA0Zd5d5oJJt1m3oNbx2FqEkss28Zp09unNbm3hAIa4AkEmbgQXDMCDElutz9FjsTTIIpmL62Oo1Ac7fXRISXRqUX2YHh/Di4TVAH+E5nbRrA+i8Yqm9riKQzDQyZHrZbM7BkUgXvAAnKBJItv62VmCAD4bcx2Lxp+PLmtqRhxoxuDwlYEB9IGRMCBbnyj35qMfIMWsbDXXkdd1dUKTy8zvJJMhtuUa/0GqtcXh3ySHQYtZ8A+4/mreyNaKnDarw+HtIgxs6drHYLLf2eN7+8rGYfFNYR4pNTSSzyDbQRJ91nMNxKgWggx0Lm/rSFicnyjcEnyahWr5JdF40H1nqvbXyJOsaBeaVOWwfNtP4hWmNpOBaGWmNLr1Qz5I6TPLPDCW2i7dXEEgGRC9OdLef9dgD6KmGw0ZrGJ/QVfB4Z9QHKNDAc6zb7E/LRR5HzZVFfRl+xHap3DqtSqKbahqMa053FpY3MCTAF9BaRovPGO0VTiWLNVzGZxTFPyNfAY0uInM4t+865Co0+Fsa39o4vO8DK0Dbqd/lsq/2lrGNawBg1DQIAkamwkG/9VyeTWjaxdszFHiOKFBtGpiKmRrWMDKZ8JjWNblDD4YEgggR0GysTiXC1NoDQSbQP1oP66K2bWc4mBDepJmNiIuqxq3EQAJvaSZ0A9Bcrm7f+R3jS4PBxDswII2mbzz0PqlckwabomZzTy9Jlei4TeHBwiwkQN5i1wFUYxpsIJ3AcJtfbRS0Wmei6JLjrEhrYbMRp6K0xVQlrgZAItAnWd5t8lkW0CTq2BFgZM22iYvr6rDcdc9pyvHkcDHWHQd/i/mkZKySTox5xoAgknUjMZ01VrXrtNy6HTsZHuoe4QfLNrR7CSJkq1bhhll032mPvWJ5Lskji2zInFOBGXQQb6HaFleH42abXamXZZk/eud77AWgFaq52S1iAb6zE69LQspwqiHVGNp1I828mBq4x8lJJJFi3ZnKgbXzn4c+UmHEtBvmAbBNvLAJ+SxOJo12tGV+Zu4M2EjfTlryWUrsAc5o8t5BGh9zO8cjdXLGlzM205Z2uOQ+k9eaxdbNc6MEcbVqWqZgGyQXTDjpPKNbjkrRriZLotpBGv6hbDjcAx7viyktmfi2kfkPdUHcLoNZ55E2MmbHWBZPePRzknZhvGyt8zhN4tH1+a85ob5S1pNzeSM1wL/gsxSp0JblEwOVgenmCqYx1ItAEO6HXpdaux6mvuZnaMxGuvwi2mvNZPB8H8QDNULQYIjKZkwCXfCBp7rxTLB5ovPIEGOm6uKvEy5o85sRaI9PZV+z0iqkXmIwJpUh4ReXAyS4kgxpoYHOBsqfDq78rmuMO57xynWLafgrNuPcTGaehupoVwHeog/orPo62W/oy2EwgkycxtIN+UanpzVeplZmIaLaAjKSQeU+iwpxhymCAB7a72WPFYuO5uRI6fkp6MvvWqMu7HkfCMpvLZt7bzCrP4mS2GtptsBIEOEfSeu6wjql9fn0UsxIN3Wm0iL30+ivx2RZGZep2nxDBDYDRaAIgQNDrPU8licZWe+XOc4ibkEH9aq7xdVgpwwC33t/91jMGWQ4A6ncEtsfodLrUIRjuiuTerLrBF9N2drjEaEfEjuIuc4+Ytde34Kg8loEN1OsyPy/XNeGudBPlH4+hC00mZsymE4g1t3tLnjcGxvYuB/CRIVH7S6tUd4flBtDbDSwKtaLXSSJsZB1GyyHDnmnXb4jDUAu4N2tf4bH35LFUrNXejHVgWkAwbXI5nZeS4baLIYmo01XOpNDZkjmAOSoNJNxed7j1XRSVcGWjwK1iNL6hSx0melo1uPynVU3tgSZDZklrRYE8yrgOZlGS8WsbmZu4nbS2ix/BE7PODY0vAqnNoYiZiLGLn+i2YVRluDoIG4BnpbXTqVjKWNZTZ5KTmugzv9YifbZY/B4wPqHOx7zpaQBPOLc7LDTlydYtR0bA+lbWByaLnrbdW7ixvwgdXTc5T0v+V1aUMV4RJLHlpsWmIA2It9V7OKJhrWEkb5QXe0WhT1YeyMTi8xhk9MoMnffTbZYSs2qXTlLd5NgdbyspWxTWvAc5oM3DgQTPXReMXocup0EyPYLokkYZOCx5FMtcROzhM9Zt+KtGVC2pmLiTmzA3vf63U5Tk0aDqYIB+UrzUxw0HKPnvPstKK6I2+y/r8eJfNMQQAd3E89IAVpjOJurwXyQBadD6ToqdR4OhPv6eisMZiG/A4ajawHv7rCgk9Ispvtl/ha7HvIqQ10WN73kyQq2JwsTJBGyweAb5vI9skffH4zp69FmMX4lPyEgu6b2tBOouulJOjPK2W7qEM8rQTqQ0W/WivcK9obFMZXxEXv6GVj6NR7gZbBn/AC6dFRxGKe0iAdd/yKtWRaMk+s+Iey3MD9XXl+PIuyRpYWFrCyqNx/kvPIje/LVWL65Ehus7z03/AC6rO30GXh4m6oRmdteY/XP5qjiKx2Ay7x/JW7Wy4mo0A6AiI6WCkNOpgeij0wi6w4FxcHXl7mFUGHBcBJ1F5I/Q/mrfBY1gflgz0Gonrorg4gAkke4APuqWyhVwrQ6TI6X/AAXo4Nod06E3V83EZgLgTvlB9QqNWBJcRr5SORNlotIo/YmRMkCduamq0ZfJJjXc/JUmOM3+v5WXsYvKbtMc9uaSREyyNaDDgZvYghV/FBsLGfTXor3+0GGJbOvXZUKuHY45og/UTyRPWw0WmXOXCTYROmvI+yuGZWtyi4i5trO+8r27CsBADtdZEzzvPNUKmDLCYsIBn115i3qlkporlgtGntGuymliAGuDgLTqNbj+qpOqi4IE7bT6lVMNUpvFrHdpgH0UZUKFTzHKPKNWk6r3Vr03iGgtcdh0mI/kphrHOIYSLj0Vu1l5AIGpn+aPklkthrtSLRe302Xr7U5pJBsbTOsyq1N7Xaieu++/PVeGYMR+yM9Dr12WWi/wWVTE3/KF4ZjxF2uty0V4zDPElzQAdYiTHp6lUpi2UDpf6rWiUy5+1tf5c+XoQVOBwjJJa4ExEBpEIitIhWwvxkGpeCIymNLX0WRpUmhsvqMZMzAJsI56ahEWZHRcGPfjWMJGaZ6GJ6DkvNPjGUAm0/qOSIiimZtlliuMFrgSGkekyrx/F6bmT4YzWgjS2pMdERWUI1ZFNlqMV4nlY2CIsLgmys30nl2mmzoI+cxqiJdF55LtmCGSXOId0iBy6qmcA0QXunrqURc/aX2GXeCwTBdvmcSABMGJ1PLb5LIY/CuF8riRlNiZg8wSdwRa6IuOSbUjvjinEw7azgbA63BsfqoGa0QOf/FExIRF6btHCtlJ5AzQ2/oY9voqPjNIAAIdYRp0nTdQi2jLDHgOkzbYG69FrnXuBBILR7/NEUetlJwzZOtza8C/6/RVWrhyGy537o1PRQiNbC4PGHxJDwNh+HRZym5rz5wIA2/ooRSRYstcUyXDIRbVUxQtLnAybgRb2+SIifRX9nh+HyulrZJBFiLdYhQTIFpnQH6n00Uos2VC0wQJ9zv/ACVRlYtJEHWeeuw/W6IqydkGoHGDv+rwvGLwmkTmmAW3ClFpqgtjCti1QxFxIJPSR7D2K9w0Oh1SN4h0X5SdLn6+5FjlnNlrRew1CG1debXQevqr1z20zIfbmA63qpRbaCPeH40wkNL99cpBFuZH6hZjDCkW+XEhvMVAAZ3i2miIpLEmbhka5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1030" name="AutoShape 6" descr="data:image/jpeg;base64,/9j/4AAQSkZJRgABAQAAAQABAAD/2wCEAAkGBxQRDxQUEBQWFhUWFRYXFxYUGBcVFxcXFRUXGhYYFxgaHSogHRolHBQUIzEhJSkrLi4uFx8zODMsNygxLisBCgoKDg0OGxAQGy0kICQsLCwsLC80LCw0LSwsLCwsLCwsLDQsLCwsLCwsLCwsLCwsLCwsLCwsLCwsLCwsLCwsLP/AABEIAKgBLAMBIgACEQEDEQH/xAAcAAEAAQUBAQAAAAAAAAAAAAAAAQMEBQYHAgj/xABEEAABAwIEAwYDBQUGBAcAAAABAAIRAyEEEjFBBVFhBgcTInGBMpGhFEKxwfAjgpLR4RUzUnLC8WJjorMlNFRzg5Oj/8QAGgEBAQEBAQEBAAAAAAAAAAAAAAECAwQGBf/EACgRAAICAgICAgEEAwEAAAAAAAABAhEDITFBBBITURQiYXHwMoHxM//aAAwDAQACEQMRAD8A5yiKV9CfhkIpRAQpREAREQgREQBERAEREAREQBERAERSgIRFKAhEUoCERSgIRSiAhFKICEREARSiAhFKhAEREARFKAhFKICEUogIRSiAhFKICFKIgCIiAIiIAiIgCIiAIiIAiIgCIiAIiKgIiIAiIgCIiAIiIAoUogCIigCIiAIpRUhCKUQEIpRQEIpRAQilEBCKUQEIpRUEIpRQEIpRUEIpRAQilEBCKUQEIpRAQilEBCKUQEIpRAQilQgClEQBERAEREAREQBFKICEUogCIiAIiIAiIgIUoiAhFKICEUogIRSiAhFKICEUqEAREQBEV9i6IyNfInI0RvIDJn2f9FlyppGlG02WKL34Zj5fWY/BeFSBF6yFevBKWhTKaIpVIQpREAREQBERAEREARSiEIRSiAhFKIAiIgCIiAIiIAiIgCIiAhVHU4YHTqXCOWUN3/eC9YWiXvDQJJIEdXGBvzIV1iMKWAsfYsfUa4To7LT/ADafkuc8kYvZ1hjckY9QVWoUw82+pAWb7J9m/tuKbQc/ICHEuAzxlaXRGYawuf5WKr9ka/HyXVGuygXcMD3S4Jn946tV6FzWN/6Gg/VZ3D9isAxpa3DU+UnM54/fJLgfdcZebHpHZeHLtnA+EGm2ox1dmemHtLmgwS2HyAQZ5fJbp2a4rhKGGxIqYbxHPe40w9mcOpuY0Brc3w3BmNsuqvO3vZGlgWtrUHGKlUNLH5SQcr3DK8xbym2vVaJiMfeGg+oN4J57C68HkeU5y0mezDg9I7Mp2bw+Gp1s2MaXgNMUxJBeGtyZogRd+tvhTjGHoVKzn0KZpUy2TSbcBw1ynYGBsqGAxAs2PNyPmMHd0R9VOJxLWObIgm8TZsfILyy8zP7aZ2/GhW0Yt9WGy2mA0bkTN+ZtKyFHHQP2sA7QYtAjb1XgcTBcQ5pIBjUzO9+X81laWLBaMlPMI18g+hXDNnnL/Lf+zrHHGPBp6Ii+uPmwiKUBCKUQEIiglASiyOA4Biq8eDh6zwdxTdl/iIj6qzxeGfSeWVWlrhq02I9QsqcW6s24SSuimoWW7KcCdj8U2g14YS1zsxBcAGidAVm+2nYX+zcOyoa/il9QMyinkA8jnEznM/CNt1h5YqXq3sqxScfZLRp6hF1Dux7IYTF4J1bE0s7/ABntHnqNGVrWECGuG5cmXKscbZcWN5HSOXqC5bH3g4GnQ4nWpYdgYxgpANbJ1pMcdb6uK37uYrUquEqMdTpl9Kr8RY0uLKgkS6Js4PHpC5ZPJUYqX30dMfjuUnF9HIGgnQE+l1k8F2cxdYA0sNWcDo4U3BpHRxEH5rce3/ZyeL5WBx+1ikW/4WkvZTeBYx8IceWYn06VxzFDAcOeaI/uqQZSbpcANZ8tfYry/ny6R6fwo9s+d/srvE8MiHBxaQ4gAOBggnTUKvjOHGkWio9kvAIAM5Zn4joNCrvs02MZS8ekKtMugtmHPL5AE2M5nC66r297OYahw2tUoUadN7MjswbJjO0OEwToSvO/NzSWqOv4mJdHGeKYN9OzSDaTkuR7H2+a8YTh9eoYpUqzztlpucPmBuu4dsOANbwctYA19CmypmaAHE0mw8k2kluc3Oqr9m6n2PgLahkluHqV+pLw6o0evmaFzjlyKVvn7OrxRaro4Q3DvI03Ig2IiJkHT+hWxcI7DY3FNBp0YaHEGo5zGjrqZdHTqr7uy7O0sRji2sS9jaTqmQ2BLX02gOOpHnJ6xyXUO2naY8Pp0slNrnVC4NzHKxoZlmYufiEAfMLpHzcr3ejm/Exp0c0q91ONa0uJpOuBlY4udHMhwaLcgSVqz+Gmm8sqhwcDBBBaQeoIXdewvaN+Po1HVGsa5lTIfDLoNgdHaa8ytC73Cf7QaR/6dn/cqfzUn5eX1tSKvFx3wYfsp2bqYuuBRZlawAOqGQ1pFwSQbv0sOlhqujUe7TCgzUfWqEzmzOaA47kgNnXqdFcd1w/8Kpf56v8A3Xrn/eTxSuOIVm56nhsyBjRUFNoljHGAN5JMm/XSODk5L2m7O0YJaiqNv4x3XYV9MjDTSfEDMS9szuT5huLG3Jan3f4R1DjbaL4zM8ZhgkiW03zBNyLbrp3YvEOqcNwz3klzqTSSXF5Jvq4k5vVc44C+O1dQE61sTbkPCceajitNGkbv3n1C3hryCbVKfwktJBdcSNlpndPUjiLwIaDh3HKM0kh9K5vFpN+q3XvMw/icNqNt8dLUwLVG7rSu7Sk2lxYsDmu/YOu0zYCnzMxb/eVmX/oipfpbNo728MKmAZJgNxDHE/8Ax1Bb5rh2L4k1rg1uWJJGkdCY113nmu5d77wOEvJsM7Af3pbHzIXzxgeFPxFYBgkfedBDRvG1+g5KyirbYi9UjM0+Jll2c/ugAGd/6rzVxPigtcCJ0e1ri4X29eq84jh9Sj+zFNxLYHl82ul9FUwlPFU3T4TgJh0787TzHNcdco6JPsum8Hd4YBeRuQJzdZ/2VetgHA+UOcIF87m/S6zGHLIkjzRo478ib/rdMrtwPlH+pc3Js6uCNOUoi+wPlAilQgIV1V4ZWazO+lUYwmA97XMYSdAHOABNjboVkew9HPxPCD/nsd/Ac/8ApXTu+moDg6DDF6+bzE/dpvGxk/HHuvNlz+s1H7PTiwKcHJnOOzfYrE49rnUPDDWuyONR8Q6AYhoJ0IW+9gO7xtKq6tinNqup1HU2MaDkzMMOe6RczIAi0TfbJdz7R/Z73CPPiKhkCNGsby5grZeBOy4d7v8AnYp/t9pqkfSF4s3kTdxPZiwQVSMVge3tCvjW4akys7M5zRVygUyWNJOpnLYiY1+a1vvyps8DDuyt8Q1HDPAzZQz4c2sSRZap3WUc/FqDjlloquJzZnf3Lmg2MTLlsXftV/8AJt/99x//ACA/Eqwgo5opf3kk5uWGTZgu5pk8UPShUP8A1MH+pbN34VP2GGbzqvP8LAP9SwPcgwOx9ZwPw4Zw/iq0z/oKzPfayfssuAgVTB3JNIe1gUzZYxz+z4QxY5Sw+q5Zyc6Lunc+2OFNPOrVPrcD8lxVuHpNvUeCf8J2tbyjn1XdO66pm4TRd/idVPLSq8aey4ZPMeb9NUjri8VYt3s5j29ptPFsUSJOdl72y0qY2/y/VZnuy4oKWLyE+Ws7w7QG5srnNMbXaB+8tc7ZYoO4pixLRFZwzGx8sNi5gmytKWJfQo+OG1W+HVD8zWkjyZSCTYRJGpg3Xj37nqr9J9BYnhrKlajWcJfRz5Dy8RoDvoFofetxQ+JRw7dAyrVedpNJ7WDqYz26tXRqbswB5gGPULgHanib38SxrjTf5TXZJksimx7GgeXUimND811lxo5ox3D65pYik8WyVGO12a4E+8Svo3HYYVWFjrtdE+xB/JfMrHOLP2jY5jNeLW6L6V4TiBVw1GoPv0qbx+8wH81zxdo1Ir1qYe0tdo4EH0IgrWO8Fwp8LfTH3g2m0HkwF8fKmQstwjjbMTWxFNhBNCpltuPM2f8A7KVZv7i0jvj4rk8CkLu8PE1iNB5KeVpP8botsur4MFr3SUQMZVMuJ8BwJIgf3rNOtld981QN+yCQCTVjMM1/2WljGqw3cZizVxeJzACKLY1JvUv+C23vK7I4jiBwzsM+k3wXOzNqj4g8su12R0EZDaLzrZc4xfrTNt7ss+5euH4XEFpkDERpAH7Nht0uta74sQ1vEmgm/wBnpmJ1/aVYt810Hu/7Mv4dhX061Rr3vfndkBDGeVrQ1pNyIbMwNdFxrvk4xQxHFQ/D1BUFOkyk5zLjO19QuAOhHnAkdeS043GiXs693UPB4TRImM9bXX+9euc949Mf2pifK2+S5NzFGntIj+i3DuX4zRdw2lhy8NrtdVJpulriH1XOGSfiEOHwzC2Di3YTCYnEOr1W1M7xD8tR7WvgBoJANjDQJbCONxSRU6eyt2DEcLwtgP2QsDIFzvJXP+E4fL2re4n4q1aByHgO/kt/4/xzD8LwwGWMrQKdGnAMSGj/ACtlwueuq4NR7R1hxJ/ECWsqGo9zabQ57Rmplmm/lceV5MbKS0kF2z6J47whmLw7qNRzmtcWklhAd5XB1iQRfLGm6tOCdlsNgnOq02nOWwatV2ZwaNbmzQYvETF9FxvFdusfiaNN4r1Gh+ezGMbJa+GgFrZjndYdtWvVfnxeKquG1LxHuYItfM4jafW6jnFO62VKVfsbr3ndr242cBhR+zzh1bEPBhgpuF2N3g+5i0DzLAM8DwW0sPmyN3gNLje976zeBqrapWbBzEeaCROYnlmJXj7a3IYFyddBEWNoXCcnNnaKUS/w9bJ1g20b84vME8l78ckXyBto8rYBGumq1PFcXLJBdJ2ygfiPxV5w/iji1gIIBEHPOk29Co8fZVNGwOxYAiBG0Ta87zKtnYr/AIG/xEfijKgIzbaAi87x6+qqtMi8T0sPZZo1ZqiL0BOigL7BST4Z8q4tcoQhC9gERoRuqdVokHncXXjyeW4z9Uv2/wCHqh4qcPZv+/ubV3XUC7jGH5NFVxPpSePxcF2zjQwkMdjfAhpJYcR4cA2ktz72Gi5J3KjNxJ5i7MO89BL6Y/Mq/wC+d842g0Bpy4cu8zgCMz37ZhbyLxTqWR3LX90e2Fxx6R1XhlelUpNdhyw0jOU04yGHEGItqCPZWHDGOfwxuSM9TDlzZMDNVYXCTylytexYFPg+HNoGHz2mPMC+03i6532J7xq9HDinVp/aGsDWU8pax7Whv33GxYPKNJ9duDcUm7OyTdKjN92XYzE4XEmviabKQFNzAwOD3FznC8hxhoA57rAd+GMZVxNJjHgigxwqkSQx73AhhItmgC2txzWUxfeRia7HMZSZhzMG9So/Kdw8ZMpN7gGNitSxWeq0B8ZRoC0CI0PU3O26xk8lt32bx+PqjYe4jD5auKqEFrSym1peQM3nqF0CZ+7ut87U8BwGOex2MqCaYIaBX8KziCZgg7DdcbdSbmtBiYIF5v0jXWFLKP8AMk329fouPy62jq8R0qj2V4BQsW4Y8w6s6r9C8/gvXY3tPg8Jw2jTqVmhzc8sYx1s1V7oytBAs4LmTmAm2UCdXED5KiardJAOh6cynysz8Z2Sl274eCS1xBJkkUnCSdSTEysF297YYbF4Cth6D6hfUyQQ0iMtRjjdxGzStAFMOiDmkWiJJ23gJVpBs2IyzI1vbkY/3hT5mX4jrtfvCwLG2e98bMpPJ9gQFxDilXxcVjHspVAX/aHNc60h9WWjK1ut277K9fZuZ8gcoLfWxVxSo5W5nEAGIgg3O0EWKjzPtD4vo02jwes+LRFwHuA+QN137gHamhh+DUgHtdWoYUNyAPPnptytBhpMEgexXLaOOaDlAsdHDMBzHmAtYK3xmN87RTE3EzJG3QddUWaX0RwVGzd2/F30Ma11Uyx+He2o1rXT4hrPqtfLmtGjoNxd7jrc0e8HHtxmPqOzup0xhvs+R+UwcxJeA15Bd5zA6aha5xTiQHkZFwNHc9hdYcNJ1NgYM9PdajOTRGoo2js1Tp4WrTOHqO8Qlmd9Nxa5sxmZcw9l7/gug4DtvijRGZtGRIzva8uJBjzMYWjncEei4wyu6i7M0aCOcZt/VZPBcZqBv7SSTqRqfy+iw/kXDNxcHyjdcf2hx+ONNvjUPBNRniNo06jCWhwJDjmeTYGxgHeVq2B7HBlOarSSDoRAyxqDsQedrLNU6rqTAaYLXXIa1ut9xAG4sN1Qp8bqPdle0Am5yiHNgACdgN/e/Tm8s2qs6qEF0UsDhc78tIhpa2oCYGrqDwHEbCclvVW2Mw2MqUW1XcSr+G5rnAOrvEsDobDGui7YMdVkX40NBBcJdM72IA05QIvqOW1p45nYjT7rYjlB6KwnJLRJRTNWoYV7i7LndJMvcSZ9ST0FlmMBwOWFzvMQQSBlIHQknXoAVlftALfK65Gkcr6wqtDibmeV/nAaQBDrT0GvyPpukpyZIxS0W5BDGtDmtpEfA0Zd5d5oJJt1m3oNbx2FqEkss28Zp09unNbm3hAIa4AkEmbgQXDMCDElutz9FjsTTIIpmL62Oo1Ac7fXRISXRqUX2YHh/Di4TVAH+E5nbRrA+i8Yqm9riKQzDQyZHrZbM7BkUgXvAAnKBJItv62VmCAD4bcx2Lxp+PLmtqRhxoxuDwlYEB9IGRMCBbnyj35qMfIMWsbDXXkdd1dUKTy8zvJJMhtuUa/0GqtcXh3ySHQYtZ8A+4/mreyNaKnDarw+HtIgxs6drHYLLf2eN7+8rGYfFNYR4pNTSSzyDbQRJ91nMNxKgWggx0Lm/rSFicnyjcEnyahWr5JdF40H1nqvbXyJOsaBeaVOWwfNtP4hWmNpOBaGWmNLr1Qz5I6TPLPDCW2i7dXEEgGRC9OdLef9dgD6KmGw0ZrGJ/QVfB4Z9QHKNDAc6zb7E/LRR5HzZVFfRl+xHap3DqtSqKbahqMa053FpY3MCTAF9BaRovPGO0VTiWLNVzGZxTFPyNfAY0uInM4t+865Co0+Fsa39o4vO8DK0Dbqd/lsq/2lrGNawBg1DQIAkamwkG/9VyeTWjaxdszFHiOKFBtGpiKmRrWMDKZ8JjWNblDD4YEgggR0GysTiXC1NoDQSbQP1oP66K2bWc4mBDepJmNiIuqxq3EQAJvaSZ0A9Bcrm7f+R3jS4PBxDswII2mbzz0PqlckwabomZzTy9Jlei4TeHBwiwkQN5i1wFUYxpsIJ3AcJtfbRS0Wmei6JLjrEhrYbMRp6K0xVQlrgZAItAnWd5t8lkW0CTq2BFgZM22iYvr6rDcdc9pyvHkcDHWHQd/i/mkZKySTox5xoAgknUjMZ01VrXrtNy6HTsZHuoe4QfLNrR7CSJkq1bhhll032mPvWJ5Lskji2zInFOBGXQQb6HaFleH42abXamXZZk/eud77AWgFaq52S1iAb6zE69LQspwqiHVGNp1I828mBq4x8lJJJFi3ZnKgbXzn4c+UmHEtBvmAbBNvLAJ+SxOJo12tGV+Zu4M2EjfTlryWUrsAc5o8t5BGh9zO8cjdXLGlzM205Z2uOQ+k9eaxdbNc6MEcbVqWqZgGyQXTDjpPKNbjkrRriZLotpBGv6hbDjcAx7viyktmfi2kfkPdUHcLoNZ55E2MmbHWBZPePRzknZhvGyt8zhN4tH1+a85ob5S1pNzeSM1wL/gsxSp0JblEwOVgenmCqYx1ItAEO6HXpdaux6mvuZnaMxGuvwi2mvNZPB8H8QDNULQYIjKZkwCXfCBp7rxTLB5ovPIEGOm6uKvEy5o85sRaI9PZV+z0iqkXmIwJpUh4ReXAyS4kgxpoYHOBsqfDq78rmuMO57xynWLafgrNuPcTGaehupoVwHeog/orPo62W/oy2EwgkycxtIN+UanpzVeplZmIaLaAjKSQeU+iwpxhymCAB7a72WPFYuO5uRI6fkp6MvvWqMu7HkfCMpvLZt7bzCrP4mS2GtptsBIEOEfSeu6wjql9fn0UsxIN3Wm0iL30+ivx2RZGZep2nxDBDYDRaAIgQNDrPU8licZWe+XOc4ibkEH9aq7xdVgpwwC33t/91jMGWQ4A6ncEtsfodLrUIRjuiuTerLrBF9N2drjEaEfEjuIuc4+Ytde34Kg8loEN1OsyPy/XNeGudBPlH4+hC00mZsymE4g1t3tLnjcGxvYuB/CRIVH7S6tUd4flBtDbDSwKtaLXSSJsZB1GyyHDnmnXb4jDUAu4N2tf4bH35LFUrNXejHVgWkAwbXI5nZeS4baLIYmo01XOpNDZkjmAOSoNJNxed7j1XRSVcGWjwK1iNL6hSx0melo1uPynVU3tgSZDZklrRYE8yrgOZlGS8WsbmZu4nbS2ix/BE7PODY0vAqnNoYiZiLGLn+i2YVRluDoIG4BnpbXTqVjKWNZTZ5KTmugzv9YifbZY/B4wPqHOx7zpaQBPOLc7LDTlydYtR0bA+lbWByaLnrbdW7ixvwgdXTc5T0v+V1aUMV4RJLHlpsWmIA2It9V7OKJhrWEkb5QXe0WhT1YeyMTi8xhk9MoMnffTbZYSs2qXTlLd5NgdbyspWxTWvAc5oM3DgQTPXReMXocup0EyPYLokkYZOCx5FMtcROzhM9Zt+KtGVC2pmLiTmzA3vf63U5Tk0aDqYIB+UrzUxw0HKPnvPstKK6I2+y/r8eJfNMQQAd3E89IAVpjOJurwXyQBadD6ToqdR4OhPv6eisMZiG/A4ajawHv7rCgk9Ispvtl/ha7HvIqQ10WN73kyQq2JwsTJBGyweAb5vI9skffH4zp69FmMX4lPyEgu6b2tBOouulJOjPK2W7qEM8rQTqQ0W/WivcK9obFMZXxEXv6GVj6NR7gZbBn/AC6dFRxGKe0iAdd/yKtWRaMk+s+Iey3MD9XXl+PIuyRpYWFrCyqNx/kvPIje/LVWL65Ehus7z03/AC6rO30GXh4m6oRmdteY/XP5qjiKx2Ay7x/JW7Wy4mo0A6AiI6WCkNOpgeij0wi6w4FxcHXl7mFUGHBcBJ1F5I/Q/mrfBY1gflgz0Gonrorg4gAkke4APuqWyhVwrQ6TI6X/AAXo4Nod06E3V83EZgLgTvlB9QqNWBJcRr5SORNlotIo/YmRMkCduamq0ZfJJjXc/JUmOM3+v5WXsYvKbtMc9uaSREyyNaDDgZvYghV/FBsLGfTXor3+0GGJbOvXZUKuHY45og/UTyRPWw0WmXOXCTYROmvI+yuGZWtyi4i5trO+8r27CsBADtdZEzzvPNUKmDLCYsIBn115i3qlkporlgtGntGuymliAGuDgLTqNbj+qpOqi4IE7bT6lVMNUpvFrHdpgH0UZUKFTzHKPKNWk6r3Vr03iGgtcdh0mI/kphrHOIYSLj0Vu1l5AIGpn+aPklkthrtSLRe302Xr7U5pJBsbTOsyq1N7Xaieu++/PVeGYMR+yM9Dr12WWi/wWVTE3/KF4ZjxF2uty0V4zDPElzQAdYiTHp6lUpi2UDpf6rWiUy5+1tf5c+XoQVOBwjJJa4ExEBpEIitIhWwvxkGpeCIymNLX0WRpUmhsvqMZMzAJsI56ahEWZHRcGPfjWMJGaZ6GJ6DkvNPjGUAm0/qOSIiimZtlliuMFrgSGkekyrx/F6bmT4YzWgjS2pMdERWUI1ZFNlqMV4nlY2CIsLgmys30nl2mmzoI+cxqiJdF55LtmCGSXOId0iBy6qmcA0QXunrqURc/aX2GXeCwTBdvmcSABMGJ1PLb5LIY/CuF8riRlNiZg8wSdwRa6IuOSbUjvjinEw7azgbA63BsfqoGa0QOf/FExIRF6btHCtlJ5AzQ2/oY9voqPjNIAAIdYRp0nTdQi2jLDHgOkzbYG69FrnXuBBILR7/NEUetlJwzZOtza8C/6/RVWrhyGy537o1PRQiNbC4PGHxJDwNh+HRZym5rz5wIA2/ooRSRYstcUyXDIRbVUxQtLnAybgRb2+SIifRX9nh+HyulrZJBFiLdYhQTIFpnQH6n00Uos2VC0wQJ9zv/ACVRlYtJEHWeeuw/W6IqydkGoHGDv+rwvGLwmkTmmAW3ClFpqgtjCti1QxFxIJPSR7D2K9w0Oh1SN4h0X5SdLn6+5FjlnNlrRew1CG1debXQevqr1z20zIfbmA63qpRbaCPeH40wkNL99cpBFuZH6hZjDCkW+XEhvMVAAZ3i2miIpLEmbhka5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1032" name="AutoShape 8" descr="data:image/jpeg;base64,/9j/4AAQSkZJRgABAQAAAQABAAD/2wCEAAkGBxQRDxQUEBQWFhUWFRYXFxYUGBcVFxcXFRUXGhYYFxgaHSogHRolHBQUIzEhJSkrLi4uFx8zODMsNygxLisBCgoKDg0OGxAQGy0kICQsLCwsLC80LCw0LSwsLCwsLCwsLDQsLCwsLCwsLCwsLCwsLCwsLCwsLCwsLCwsLCwsLP/AABEIAKgBLAMBIgACEQEDEQH/xAAcAAEAAQUBAQAAAAAAAAAAAAAAAQMEBQYHAgj/xABEEAABAwIEAwYDBQUGBAcAAAABAAIRAyEEEjFBBVFhBgcTInGBMpGhFEKxwfAjgpLR4RUzUnLC8WJjorMlNFRzg5Oj/8QAGgEBAQEBAQEBAAAAAAAAAAAAAAECAwQGBf/EACgRAAICAgICAgEEAwEAAAAAAAABAhEDITFBBBITURQiYXHwMoHxM//aAAwDAQACEQMRAD8A5yiKV9CfhkIpRAQpREAREQgREQBERAEREAREQBERAERSgIRFKAhEUoCERSgIRSiAhFKICEREARSiAhFKhAEREARFKAhFKICEUogIRSiAhFKICFKIgCIiAIiIAiIgCIiAIiIAiIgCIiAIiKgIiIAiIgCIiAIiIAoUogCIigCIiAIpRUhCKUQEIpRQEIpRAQilEBCKUQEIpRUEIpRQEIpRUEIpRAQilEBCKUQEIpRAQilEBCKUQEIpRAQilQgClEQBERAEREAREQBFKICEUogCIiAIiIAiIgIUoiAhFKICEUogIRSiAhFKICEUqEAREQBEV9i6IyNfInI0RvIDJn2f9FlyppGlG02WKL34Zj5fWY/BeFSBF6yFevBKWhTKaIpVIQpREAREQBERAEREARSiEIRSiAhFKIAiIgCIiAIiIAiIgCIiAhVHU4YHTqXCOWUN3/eC9YWiXvDQJJIEdXGBvzIV1iMKWAsfYsfUa4To7LT/ADafkuc8kYvZ1hjckY9QVWoUw82+pAWb7J9m/tuKbQc/ICHEuAzxlaXRGYawuf5WKr9ka/HyXVGuygXcMD3S4Jn946tV6FzWN/6Gg/VZ3D9isAxpa3DU+UnM54/fJLgfdcZebHpHZeHLtnA+EGm2ox1dmemHtLmgwS2HyAQZ5fJbp2a4rhKGGxIqYbxHPe40w9mcOpuY0Brc3w3BmNsuqvO3vZGlgWtrUHGKlUNLH5SQcr3DK8xbym2vVaJiMfeGg+oN4J57C68HkeU5y0mezDg9I7Mp2bw+Gp1s2MaXgNMUxJBeGtyZogRd+tvhTjGHoVKzn0KZpUy2TSbcBw1ynYGBsqGAxAs2PNyPmMHd0R9VOJxLWObIgm8TZsfILyy8zP7aZ2/GhW0Yt9WGy2mA0bkTN+ZtKyFHHQP2sA7QYtAjb1XgcTBcQ5pIBjUzO9+X81laWLBaMlPMI18g+hXDNnnL/Lf+zrHHGPBp6Ii+uPmwiKUBCKUQEIiglASiyOA4Biq8eDh6zwdxTdl/iIj6qzxeGfSeWVWlrhq02I9QsqcW6s24SSuimoWW7KcCdj8U2g14YS1zsxBcAGidAVm+2nYX+zcOyoa/il9QMyinkA8jnEznM/CNt1h5YqXq3sqxScfZLRp6hF1Dux7IYTF4J1bE0s7/ABntHnqNGVrWECGuG5cmXKscbZcWN5HSOXqC5bH3g4GnQ4nWpYdgYxgpANbJ1pMcdb6uK37uYrUquEqMdTpl9Kr8RY0uLKgkS6Js4PHpC5ZPJUYqX30dMfjuUnF9HIGgnQE+l1k8F2cxdYA0sNWcDo4U3BpHRxEH5rce3/ZyeL5WBx+1ikW/4WkvZTeBYx8IceWYn06VxzFDAcOeaI/uqQZSbpcANZ8tfYry/ny6R6fwo9s+d/srvE8MiHBxaQ4gAOBggnTUKvjOHGkWio9kvAIAM5Zn4joNCrvs02MZS8ekKtMugtmHPL5AE2M5nC66r297OYahw2tUoUadN7MjswbJjO0OEwToSvO/NzSWqOv4mJdHGeKYN9OzSDaTkuR7H2+a8YTh9eoYpUqzztlpucPmBuu4dsOANbwctYA19CmypmaAHE0mw8k2kluc3Oqr9m6n2PgLahkluHqV+pLw6o0evmaFzjlyKVvn7OrxRaro4Q3DvI03Ig2IiJkHT+hWxcI7DY3FNBp0YaHEGo5zGjrqZdHTqr7uy7O0sRji2sS9jaTqmQ2BLX02gOOpHnJ6xyXUO2naY8Pp0slNrnVC4NzHKxoZlmYufiEAfMLpHzcr3ejm/Exp0c0q91ONa0uJpOuBlY4udHMhwaLcgSVqz+Gmm8sqhwcDBBBaQeoIXdewvaN+Po1HVGsa5lTIfDLoNgdHaa8ytC73Cf7QaR/6dn/cqfzUn5eX1tSKvFx3wYfsp2bqYuuBRZlawAOqGQ1pFwSQbv0sOlhqujUe7TCgzUfWqEzmzOaA47kgNnXqdFcd1w/8Kpf56v8A3Xrn/eTxSuOIVm56nhsyBjRUFNoljHGAN5JMm/XSODk5L2m7O0YJaiqNv4x3XYV9MjDTSfEDMS9szuT5huLG3Jan3f4R1DjbaL4zM8ZhgkiW03zBNyLbrp3YvEOqcNwz3klzqTSSXF5Jvq4k5vVc44C+O1dQE61sTbkPCceajitNGkbv3n1C3hryCbVKfwktJBdcSNlpndPUjiLwIaDh3HKM0kh9K5vFpN+q3XvMw/icNqNt8dLUwLVG7rSu7Sk2lxYsDmu/YOu0zYCnzMxb/eVmX/oipfpbNo728MKmAZJgNxDHE/8Ax1Bb5rh2L4k1rg1uWJJGkdCY113nmu5d77wOEvJsM7Af3pbHzIXzxgeFPxFYBgkfedBDRvG1+g5KyirbYi9UjM0+Jll2c/ugAGd/6rzVxPigtcCJ0e1ri4X29eq84jh9Sj+zFNxLYHl82ul9FUwlPFU3T4TgJh0787TzHNcdco6JPsum8Hd4YBeRuQJzdZ/2VetgHA+UOcIF87m/S6zGHLIkjzRo478ib/rdMrtwPlH+pc3Js6uCNOUoi+wPlAilQgIV1V4ZWazO+lUYwmA97XMYSdAHOABNjboVkew9HPxPCD/nsd/Ac/8ApXTu+moDg6DDF6+bzE/dpvGxk/HHuvNlz+s1H7PTiwKcHJnOOzfYrE49rnUPDDWuyONR8Q6AYhoJ0IW+9gO7xtKq6tinNqup1HU2MaDkzMMOe6RczIAi0TfbJdz7R/Z73CPPiKhkCNGsby5grZeBOy4d7v8AnYp/t9pqkfSF4s3kTdxPZiwQVSMVge3tCvjW4akys7M5zRVygUyWNJOpnLYiY1+a1vvyps8DDuyt8Q1HDPAzZQz4c2sSRZap3WUc/FqDjlloquJzZnf3Lmg2MTLlsXftV/8AJt/99x//ACA/Eqwgo5opf3kk5uWGTZgu5pk8UPShUP8A1MH+pbN34VP2GGbzqvP8LAP9SwPcgwOx9ZwPw4Zw/iq0z/oKzPfayfssuAgVTB3JNIe1gUzZYxz+z4QxY5Sw+q5Zyc6Lunc+2OFNPOrVPrcD8lxVuHpNvUeCf8J2tbyjn1XdO66pm4TRd/idVPLSq8aey4ZPMeb9NUjri8VYt3s5j29ptPFsUSJOdl72y0qY2/y/VZnuy4oKWLyE+Ws7w7QG5srnNMbXaB+8tc7ZYoO4pixLRFZwzGx8sNi5gmytKWJfQo+OG1W+HVD8zWkjyZSCTYRJGpg3Xj37nqr9J9BYnhrKlajWcJfRz5Dy8RoDvoFofetxQ+JRw7dAyrVedpNJ7WDqYz26tXRqbswB5gGPULgHanib38SxrjTf5TXZJksimx7GgeXUimND811lxo5ox3D65pYik8WyVGO12a4E+8Svo3HYYVWFjrtdE+xB/JfMrHOLP2jY5jNeLW6L6V4TiBVw1GoPv0qbx+8wH81zxdo1Ir1qYe0tdo4EH0IgrWO8Fwp8LfTH3g2m0HkwF8fKmQstwjjbMTWxFNhBNCpltuPM2f8A7KVZv7i0jvj4rk8CkLu8PE1iNB5KeVpP8botsur4MFr3SUQMZVMuJ8BwJIgf3rNOtld981QN+yCQCTVjMM1/2WljGqw3cZizVxeJzACKLY1JvUv+C23vK7I4jiBwzsM+k3wXOzNqj4g8su12R0EZDaLzrZc4xfrTNt7ss+5euH4XEFpkDERpAH7Nht0uta74sQ1vEmgm/wBnpmJ1/aVYt810Hu/7Mv4dhX061Rr3vfndkBDGeVrQ1pNyIbMwNdFxrvk4xQxHFQ/D1BUFOkyk5zLjO19QuAOhHnAkdeS043GiXs693UPB4TRImM9bXX+9euc949Mf2pifK2+S5NzFGntIj+i3DuX4zRdw2lhy8NrtdVJpulriH1XOGSfiEOHwzC2Di3YTCYnEOr1W1M7xD8tR7WvgBoJANjDQJbCONxSRU6eyt2DEcLwtgP2QsDIFzvJXP+E4fL2re4n4q1aByHgO/kt/4/xzD8LwwGWMrQKdGnAMSGj/ACtlwueuq4NR7R1hxJ/ECWsqGo9zabQ57Rmplmm/lceV5MbKS0kF2z6J47whmLw7qNRzmtcWklhAd5XB1iQRfLGm6tOCdlsNgnOq02nOWwatV2ZwaNbmzQYvETF9FxvFdusfiaNN4r1Gh+ezGMbJa+GgFrZjndYdtWvVfnxeKquG1LxHuYItfM4jafW6jnFO62VKVfsbr3ndr242cBhR+zzh1bEPBhgpuF2N3g+5i0DzLAM8DwW0sPmyN3gNLje976zeBqrapWbBzEeaCROYnlmJXj7a3IYFyddBEWNoXCcnNnaKUS/w9bJ1g20b84vME8l78ckXyBto8rYBGumq1PFcXLJBdJ2ygfiPxV5w/iji1gIIBEHPOk29Co8fZVNGwOxYAiBG0Ta87zKtnYr/AIG/xEfijKgIzbaAi87x6+qqtMi8T0sPZZo1ZqiL0BOigL7BST4Z8q4tcoQhC9gERoRuqdVokHncXXjyeW4z9Uv2/wCHqh4qcPZv+/ubV3XUC7jGH5NFVxPpSePxcF2zjQwkMdjfAhpJYcR4cA2ktz72Gi5J3KjNxJ5i7MO89BL6Y/Mq/wC+d842g0Bpy4cu8zgCMz37ZhbyLxTqWR3LX90e2Fxx6R1XhlelUpNdhyw0jOU04yGHEGItqCPZWHDGOfwxuSM9TDlzZMDNVYXCTylytexYFPg+HNoGHz2mPMC+03i6532J7xq9HDinVp/aGsDWU8pax7Whv33GxYPKNJ9duDcUm7OyTdKjN92XYzE4XEmviabKQFNzAwOD3FznC8hxhoA57rAd+GMZVxNJjHgigxwqkSQx73AhhItmgC2txzWUxfeRia7HMZSZhzMG9So/Kdw8ZMpN7gGNitSxWeq0B8ZRoC0CI0PU3O26xk8lt32bx+PqjYe4jD5auKqEFrSym1peQM3nqF0CZ+7ut87U8BwGOex2MqCaYIaBX8KziCZgg7DdcbdSbmtBiYIF5v0jXWFLKP8AMk329fouPy62jq8R0qj2V4BQsW4Y8w6s6r9C8/gvXY3tPg8Jw2jTqVmhzc8sYx1s1V7oytBAs4LmTmAm2UCdXED5KiardJAOh6cynysz8Z2Sl274eCS1xBJkkUnCSdSTEysF297YYbF4Cth6D6hfUyQQ0iMtRjjdxGzStAFMOiDmkWiJJ23gJVpBs2IyzI1vbkY/3hT5mX4jrtfvCwLG2e98bMpPJ9gQFxDilXxcVjHspVAX/aHNc60h9WWjK1ut277K9fZuZ8gcoLfWxVxSo5W5nEAGIgg3O0EWKjzPtD4vo02jwes+LRFwHuA+QN137gHamhh+DUgHtdWoYUNyAPPnptytBhpMEgexXLaOOaDlAsdHDMBzHmAtYK3xmN87RTE3EzJG3QddUWaX0RwVGzd2/F30Ma11Uyx+He2o1rXT4hrPqtfLmtGjoNxd7jrc0e8HHtxmPqOzup0xhvs+R+UwcxJeA15Bd5zA6aha5xTiQHkZFwNHc9hdYcNJ1NgYM9PdajOTRGoo2js1Tp4WrTOHqO8Qlmd9Nxa5sxmZcw9l7/gug4DtvijRGZtGRIzva8uJBjzMYWjncEei4wyu6i7M0aCOcZt/VZPBcZqBv7SSTqRqfy+iw/kXDNxcHyjdcf2hx+ONNvjUPBNRniNo06jCWhwJDjmeTYGxgHeVq2B7HBlOarSSDoRAyxqDsQedrLNU6rqTAaYLXXIa1ut9xAG4sN1Qp8bqPdle0Am5yiHNgACdgN/e/Tm8s2qs6qEF0UsDhc78tIhpa2oCYGrqDwHEbCclvVW2Mw2MqUW1XcSr+G5rnAOrvEsDobDGui7YMdVkX40NBBcJdM72IA05QIvqOW1p45nYjT7rYjlB6KwnJLRJRTNWoYV7i7LndJMvcSZ9ST0FlmMBwOWFzvMQQSBlIHQknXoAVlftALfK65Gkcr6wqtDibmeV/nAaQBDrT0GvyPpukpyZIxS0W5BDGtDmtpEfA0Zd5d5oJJt1m3oNbx2FqEkss28Zp09unNbm3hAIa4AkEmbgQXDMCDElutz9FjsTTIIpmL62Oo1Ac7fXRISXRqUX2YHh/Di4TVAH+E5nbRrA+i8Yqm9riKQzDQyZHrZbM7BkUgXvAAnKBJItv62VmCAD4bcx2Lxp+PLmtqRhxoxuDwlYEB9IGRMCBbnyj35qMfIMWsbDXXkdd1dUKTy8zvJJMhtuUa/0GqtcXh3ySHQYtZ8A+4/mreyNaKnDarw+HtIgxs6drHYLLf2eN7+8rGYfFNYR4pNTSSzyDbQRJ91nMNxKgWggx0Lm/rSFicnyjcEnyahWr5JdF40H1nqvbXyJOsaBeaVOWwfNtP4hWmNpOBaGWmNLr1Qz5I6TPLPDCW2i7dXEEgGRC9OdLef9dgD6KmGw0ZrGJ/QVfB4Z9QHKNDAc6zb7E/LRR5HzZVFfRl+xHap3DqtSqKbahqMa053FpY3MCTAF9BaRovPGO0VTiWLNVzGZxTFPyNfAY0uInM4t+865Co0+Fsa39o4vO8DK0Dbqd/lsq/2lrGNawBg1DQIAkamwkG/9VyeTWjaxdszFHiOKFBtGpiKmRrWMDKZ8JjWNblDD4YEgggR0GysTiXC1NoDQSbQP1oP66K2bWc4mBDepJmNiIuqxq3EQAJvaSZ0A9Bcrm7f+R3jS4PBxDswII2mbzz0PqlckwabomZzTy9Jlei4TeHBwiwkQN5i1wFUYxpsIJ3AcJtfbRS0Wmei6JLjrEhrYbMRp6K0xVQlrgZAItAnWd5t8lkW0CTq2BFgZM22iYvr6rDcdc9pyvHkcDHWHQd/i/mkZKySTox5xoAgknUjMZ01VrXrtNy6HTsZHuoe4QfLNrR7CSJkq1bhhll032mPvWJ5Lskji2zInFOBGXQQb6HaFleH42abXamXZZk/eud77AWgFaq52S1iAb6zE69LQspwqiHVGNp1I828mBq4x8lJJJFi3ZnKgbXzn4c+UmHEtBvmAbBNvLAJ+SxOJo12tGV+Zu4M2EjfTlryWUrsAc5o8t5BGh9zO8cjdXLGlzM205Z2uOQ+k9eaxdbNc6MEcbVqWqZgGyQXTDjpPKNbjkrRriZLotpBGv6hbDjcAx7viyktmfi2kfkPdUHcLoNZ55E2MmbHWBZPePRzknZhvGyt8zhN4tH1+a85ob5S1pNzeSM1wL/gsxSp0JblEwOVgenmCqYx1ItAEO6HXpdaux6mvuZnaMxGuvwi2mvNZPB8H8QDNULQYIjKZkwCXfCBp7rxTLB5ovPIEGOm6uKvEy5o85sRaI9PZV+z0iqkXmIwJpUh4ReXAyS4kgxpoYHOBsqfDq78rmuMO57xynWLafgrNuPcTGaehupoVwHeog/orPo62W/oy2EwgkycxtIN+UanpzVeplZmIaLaAjKSQeU+iwpxhymCAB7a72WPFYuO5uRI6fkp6MvvWqMu7HkfCMpvLZt7bzCrP4mS2GtptsBIEOEfSeu6wjql9fn0UsxIN3Wm0iL30+ivx2RZGZep2nxDBDYDRaAIgQNDrPU8licZWe+XOc4ibkEH9aq7xdVgpwwC33t/91jMGWQ4A6ncEtsfodLrUIRjuiuTerLrBF9N2drjEaEfEjuIuc4+Ytde34Kg8loEN1OsyPy/XNeGudBPlH4+hC00mZsymE4g1t3tLnjcGxvYuB/CRIVH7S6tUd4flBtDbDSwKtaLXSSJsZB1GyyHDnmnXb4jDUAu4N2tf4bH35LFUrNXejHVgWkAwbXI5nZeS4baLIYmo01XOpNDZkjmAOSoNJNxed7j1XRSVcGWjwK1iNL6hSx0melo1uPynVU3tgSZDZklrRYE8yrgOZlGS8WsbmZu4nbS2ix/BE7PODY0vAqnNoYiZiLGLn+i2YVRluDoIG4BnpbXTqVjKWNZTZ5KTmugzv9YifbZY/B4wPqHOx7zpaQBPOLc7LDTlydYtR0bA+lbWByaLnrbdW7ixvwgdXTc5T0v+V1aUMV4RJLHlpsWmIA2It9V7OKJhrWEkb5QXe0WhT1YeyMTi8xhk9MoMnffTbZYSs2qXTlLd5NgdbyspWxTWvAc5oM3DgQTPXReMXocup0EyPYLokkYZOCx5FMtcROzhM9Zt+KtGVC2pmLiTmzA3vf63U5Tk0aDqYIB+UrzUxw0HKPnvPstKK6I2+y/r8eJfNMQQAd3E89IAVpjOJurwXyQBadD6ToqdR4OhPv6eisMZiG/A4ajawHv7rCgk9Ispvtl/ha7HvIqQ10WN73kyQq2JwsTJBGyweAb5vI9skffH4zp69FmMX4lPyEgu6b2tBOouulJOjPK2W7qEM8rQTqQ0W/WivcK9obFMZXxEXv6GVj6NR7gZbBn/AC6dFRxGKe0iAdd/yKtWRaMk+s+Iey3MD9XXl+PIuyRpYWFrCyqNx/kvPIje/LVWL65Ehus7z03/AC6rO30GXh4m6oRmdteY/XP5qjiKx2Ay7x/JW7Wy4mo0A6AiI6WCkNOpgeij0wi6w4FxcHXl7mFUGHBcBJ1F5I/Q/mrfBY1gflgz0Gonrorg4gAkke4APuqWyhVwrQ6TI6X/AAXo4Nod06E3V83EZgLgTvlB9QqNWBJcRr5SORNlotIo/YmRMkCduamq0ZfJJjXc/JUmOM3+v5WXsYvKbtMc9uaSREyyNaDDgZvYghV/FBsLGfTXor3+0GGJbOvXZUKuHY45og/UTyRPWw0WmXOXCTYROmvI+yuGZWtyi4i5trO+8r27CsBADtdZEzzvPNUKmDLCYsIBn115i3qlkporlgtGntGuymliAGuDgLTqNbj+qpOqi4IE7bT6lVMNUpvFrHdpgH0UZUKFTzHKPKNWk6r3Vr03iGgtcdh0mI/kphrHOIYSLj0Vu1l5AIGpn+aPklkthrtSLRe302Xr7U5pJBsbTOsyq1N7Xaieu++/PVeGYMR+yM9Dr12WWi/wWVTE3/KF4ZjxF2uty0V4zDPElzQAdYiTHp6lUpi2UDpf6rWiUy5+1tf5c+XoQVOBwjJJa4ExEBpEIitIhWwvxkGpeCIymNLX0WRpUmhsvqMZMzAJsI56ahEWZHRcGPfjWMJGaZ6GJ6DkvNPjGUAm0/qOSIiimZtlliuMFrgSGkekyrx/F6bmT4YzWgjS2pMdERWUI1ZFNlqMV4nlY2CIsLgmys30nl2mmzoI+cxqiJdF55LtmCGSXOId0iBy6qmcA0QXunrqURc/aX2GXeCwTBdvmcSABMGJ1PLb5LIY/CuF8riRlNiZg8wSdwRa6IuOSbUjvjinEw7azgbA63BsfqoGa0QOf/FExIRF6btHCtlJ5AzQ2/oY9voqPjNIAAIdYRp0nTdQi2jLDHgOkzbYG69FrnXuBBILR7/NEUetlJwzZOtza8C/6/RVWrhyGy537o1PRQiNbC4PGHxJDwNh+HRZym5rz5wIA2/ooRSRYstcUyXDIRbVUxQtLnAybgRb2+SIifRX9nh+HyulrZJBFiLdYhQTIFpnQH6n00Uos2VC0wQJ9zv/ACVRlYtJEHWeeuw/W6IqydkGoHGDv+rwvGLwmkTmmAW3ClFpqgtjCti1QxFxIJPSR7D2K9w0Oh1SN4h0X5SdLn6+5FjlnNlrRew1CG1debXQevqr1z20zIfbmA63qpRbaCPeH40wkNL99cpBFuZH6hZjDCkW+XEhvMVAAZ3i2miIpLEmbhka5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1034" name="AutoShape 10" descr="data:image/jpeg;base64,/9j/4AAQSkZJRgABAQAAAQABAAD/2wCEAAkGBxQRDxQUEBQWFhUWFRYXFxYUGBcVFxcXFRUXGhYYFxgaHSogHRolHBQUIzEhJSkrLi4uFx8zODMsNygxLisBCgoKDg0OGxAQGy0kICQsLCwsLC80LCw0LSwsLCwsLCwsLDQsLCwsLCwsLCwsLCwsLCwsLCwsLCwsLCwsLCwsLP/AABEIAKgBLAMBIgACEQEDEQH/xAAcAAEAAQUBAQAAAAAAAAAAAAAAAQMEBQYHAgj/xABEEAABAwIEAwYDBQUGBAcAAAABAAIRAyEEEjFBBVFhBgcTInGBMpGhFEKxwfAjgpLR4RUzUnLC8WJjorMlNFRzg5Oj/8QAGgEBAQEBAQEBAAAAAAAAAAAAAAECAwQGBf/EACgRAAICAgICAgEEAwEAAAAAAAABAhEDITFBBBITURQiYXHwMoHxM//aAAwDAQACEQMRAD8A5yiKV9CfhkIpRAQpREAREQgREQBERAEREAREQBERAERSgIRFKAhEUoCERSgIRSiAhFKICEREARSiAhFKhAEREARFKAhFKICEUogIRSiAhFKICFKIgCIiAIiIAiIgCIiAIiIAiIgCIiAIiKgIiIAiIgCIiAIiIAoUogCIigCIiAIpRUhCKUQEIpRQEIpRAQilEBCKUQEIpRUEIpRQEIpRUEIpRAQilEBCKUQEIpRAQilEBCKUQEIpRAQilQgClEQBERAEREAREQBFKICEUogCIiAIiIAiIgIUoiAhFKICEUogIRSiAhFKICEUqEAREQBEV9i6IyNfInI0RvIDJn2f9FlyppGlG02WKL34Zj5fWY/BeFSBF6yFevBKWhTKaIpVIQpREAREQBERAEREARSiEIRSiAhFKIAiIgCIiAIiIAiIgCIiAhVHU4YHTqXCOWUN3/eC9YWiXvDQJJIEdXGBvzIV1iMKWAsfYsfUa4To7LT/ADafkuc8kYvZ1hjckY9QVWoUw82+pAWb7J9m/tuKbQc/ICHEuAzxlaXRGYawuf5WKr9ka/HyXVGuygXcMD3S4Jn946tV6FzWN/6Gg/VZ3D9isAxpa3DU+UnM54/fJLgfdcZebHpHZeHLtnA+EGm2ox1dmemHtLmgwS2HyAQZ5fJbp2a4rhKGGxIqYbxHPe40w9mcOpuY0Brc3w3BmNsuqvO3vZGlgWtrUHGKlUNLH5SQcr3DK8xbym2vVaJiMfeGg+oN4J57C68HkeU5y0mezDg9I7Mp2bw+Gp1s2MaXgNMUxJBeGtyZogRd+tvhTjGHoVKzn0KZpUy2TSbcBw1ynYGBsqGAxAs2PNyPmMHd0R9VOJxLWObIgm8TZsfILyy8zP7aZ2/GhW0Yt9WGy2mA0bkTN+ZtKyFHHQP2sA7QYtAjb1XgcTBcQ5pIBjUzO9+X81laWLBaMlPMI18g+hXDNnnL/Lf+zrHHGPBp6Ii+uPmwiKUBCKUQEIiglASiyOA4Biq8eDh6zwdxTdl/iIj6qzxeGfSeWVWlrhq02I9QsqcW6s24SSuimoWW7KcCdj8U2g14YS1zsxBcAGidAVm+2nYX+zcOyoa/il9QMyinkA8jnEznM/CNt1h5YqXq3sqxScfZLRp6hF1Dux7IYTF4J1bE0s7/ABntHnqNGVrWECGuG5cmXKscbZcWN5HSOXqC5bH3g4GnQ4nWpYdgYxgpANbJ1pMcdb6uK37uYrUquEqMdTpl9Kr8RY0uLKgkS6Js4PHpC5ZPJUYqX30dMfjuUnF9HIGgnQE+l1k8F2cxdYA0sNWcDo4U3BpHRxEH5rce3/ZyeL5WBx+1ikW/4WkvZTeBYx8IceWYn06VxzFDAcOeaI/uqQZSbpcANZ8tfYry/ny6R6fwo9s+d/srvE8MiHBxaQ4gAOBggnTUKvjOHGkWio9kvAIAM5Zn4joNCrvs02MZS8ekKtMugtmHPL5AE2M5nC66r297OYahw2tUoUadN7MjswbJjO0OEwToSvO/NzSWqOv4mJdHGeKYN9OzSDaTkuR7H2+a8YTh9eoYpUqzztlpucPmBuu4dsOANbwctYA19CmypmaAHE0mw8k2kluc3Oqr9m6n2PgLahkluHqV+pLw6o0evmaFzjlyKVvn7OrxRaro4Q3DvI03Ig2IiJkHT+hWxcI7DY3FNBp0YaHEGo5zGjrqZdHTqr7uy7O0sRji2sS9jaTqmQ2BLX02gOOpHnJ6xyXUO2naY8Pp0slNrnVC4NzHKxoZlmYufiEAfMLpHzcr3ejm/Exp0c0q91ONa0uJpOuBlY4udHMhwaLcgSVqz+Gmm8sqhwcDBBBaQeoIXdewvaN+Po1HVGsa5lTIfDLoNgdHaa8ytC73Cf7QaR/6dn/cqfzUn5eX1tSKvFx3wYfsp2bqYuuBRZlawAOqGQ1pFwSQbv0sOlhqujUe7TCgzUfWqEzmzOaA47kgNnXqdFcd1w/8Kpf56v8A3Xrn/eTxSuOIVm56nhsyBjRUFNoljHGAN5JMm/XSODk5L2m7O0YJaiqNv4x3XYV9MjDTSfEDMS9szuT5huLG3Jan3f4R1DjbaL4zM8ZhgkiW03zBNyLbrp3YvEOqcNwz3klzqTSSXF5Jvq4k5vVc44C+O1dQE61sTbkPCceajitNGkbv3n1C3hryCbVKfwktJBdcSNlpndPUjiLwIaDh3HKM0kh9K5vFpN+q3XvMw/icNqNt8dLUwLVG7rSu7Sk2lxYsDmu/YOu0zYCnzMxb/eVmX/oipfpbNo728MKmAZJgNxDHE/8Ax1Bb5rh2L4k1rg1uWJJGkdCY113nmu5d77wOEvJsM7Af3pbHzIXzxgeFPxFYBgkfedBDRvG1+g5KyirbYi9UjM0+Jll2c/ugAGd/6rzVxPigtcCJ0e1ri4X29eq84jh9Sj+zFNxLYHl82ul9FUwlPFU3T4TgJh0787TzHNcdco6JPsum8Hd4YBeRuQJzdZ/2VetgHA+UOcIF87m/S6zGHLIkjzRo478ib/rdMrtwPlH+pc3Js6uCNOUoi+wPlAilQgIV1V4ZWazO+lUYwmA97XMYSdAHOABNjboVkew9HPxPCD/nsd/Ac/8ApXTu+moDg6DDF6+bzE/dpvGxk/HHuvNlz+s1H7PTiwKcHJnOOzfYrE49rnUPDDWuyONR8Q6AYhoJ0IW+9gO7xtKq6tinNqup1HU2MaDkzMMOe6RczIAi0TfbJdz7R/Z73CPPiKhkCNGsby5grZeBOy4d7v8AnYp/t9pqkfSF4s3kTdxPZiwQVSMVge3tCvjW4akys7M5zRVygUyWNJOpnLYiY1+a1vvyps8DDuyt8Q1HDPAzZQz4c2sSRZap3WUc/FqDjlloquJzZnf3Lmg2MTLlsXftV/8AJt/99x//ACA/Eqwgo5opf3kk5uWGTZgu5pk8UPShUP8A1MH+pbN34VP2GGbzqvP8LAP9SwPcgwOx9ZwPw4Zw/iq0z/oKzPfayfssuAgVTB3JNIe1gUzZYxz+z4QxY5Sw+q5Zyc6Lunc+2OFNPOrVPrcD8lxVuHpNvUeCf8J2tbyjn1XdO66pm4TRd/idVPLSq8aey4ZPMeb9NUjri8VYt3s5j29ptPFsUSJOdl72y0qY2/y/VZnuy4oKWLyE+Ws7w7QG5srnNMbXaB+8tc7ZYoO4pixLRFZwzGx8sNi5gmytKWJfQo+OG1W+HVD8zWkjyZSCTYRJGpg3Xj37nqr9J9BYnhrKlajWcJfRz5Dy8RoDvoFofetxQ+JRw7dAyrVedpNJ7WDqYz26tXRqbswB5gGPULgHanib38SxrjTf5TXZJksimx7GgeXUimND811lxo5ox3D65pYik8WyVGO12a4E+8Svo3HYYVWFjrtdE+xB/JfMrHOLP2jY5jNeLW6L6V4TiBVw1GoPv0qbx+8wH81zxdo1Ir1qYe0tdo4EH0IgrWO8Fwp8LfTH3g2m0HkwF8fKmQstwjjbMTWxFNhBNCpltuPM2f8A7KVZv7i0jvj4rk8CkLu8PE1iNB5KeVpP8botsur4MFr3SUQMZVMuJ8BwJIgf3rNOtld981QN+yCQCTVjMM1/2WljGqw3cZizVxeJzACKLY1JvUv+C23vK7I4jiBwzsM+k3wXOzNqj4g8su12R0EZDaLzrZc4xfrTNt7ss+5euH4XEFpkDERpAH7Nht0uta74sQ1vEmgm/wBnpmJ1/aVYt810Hu/7Mv4dhX061Rr3vfndkBDGeVrQ1pNyIbMwNdFxrvk4xQxHFQ/D1BUFOkyk5zLjO19QuAOhHnAkdeS043GiXs693UPB4TRImM9bXX+9euc949Mf2pifK2+S5NzFGntIj+i3DuX4zRdw2lhy8NrtdVJpulriH1XOGSfiEOHwzC2Di3YTCYnEOr1W1M7xD8tR7WvgBoJANjDQJbCONxSRU6eyt2DEcLwtgP2QsDIFzvJXP+E4fL2re4n4q1aByHgO/kt/4/xzD8LwwGWMrQKdGnAMSGj/ACtlwueuq4NR7R1hxJ/ECWsqGo9zabQ57Rmplmm/lceV5MbKS0kF2z6J47whmLw7qNRzmtcWklhAd5XB1iQRfLGm6tOCdlsNgnOq02nOWwatV2ZwaNbmzQYvETF9FxvFdusfiaNN4r1Gh+ezGMbJa+GgFrZjndYdtWvVfnxeKquG1LxHuYItfM4jafW6jnFO62VKVfsbr3ndr242cBhR+zzh1bEPBhgpuF2N3g+5i0DzLAM8DwW0sPmyN3gNLje976zeBqrapWbBzEeaCROYnlmJXj7a3IYFyddBEWNoXCcnNnaKUS/w9bJ1g20b84vME8l78ckXyBto8rYBGumq1PFcXLJBdJ2ygfiPxV5w/iji1gIIBEHPOk29Co8fZVNGwOxYAiBG0Ta87zKtnYr/AIG/xEfijKgIzbaAi87x6+qqtMi8T0sPZZo1ZqiL0BOigL7BST4Z8q4tcoQhC9gERoRuqdVokHncXXjyeW4z9Uv2/wCHqh4qcPZv+/ubV3XUC7jGH5NFVxPpSePxcF2zjQwkMdjfAhpJYcR4cA2ktz72Gi5J3KjNxJ5i7MO89BL6Y/Mq/wC+d842g0Bpy4cu8zgCMz37ZhbyLxTqWR3LX90e2Fxx6R1XhlelUpNdhyw0jOU04yGHEGItqCPZWHDGOfwxuSM9TDlzZMDNVYXCTylytexYFPg+HNoGHz2mPMC+03i6532J7xq9HDinVp/aGsDWU8pax7Whv33GxYPKNJ9duDcUm7OyTdKjN92XYzE4XEmviabKQFNzAwOD3FznC8hxhoA57rAd+GMZVxNJjHgigxwqkSQx73AhhItmgC2txzWUxfeRia7HMZSZhzMG9So/Kdw8ZMpN7gGNitSxWeq0B8ZRoC0CI0PU3O26xk8lt32bx+PqjYe4jD5auKqEFrSym1peQM3nqF0CZ+7ut87U8BwGOex2MqCaYIaBX8KziCZgg7DdcbdSbmtBiYIF5v0jXWFLKP8AMk329fouPy62jq8R0qj2V4BQsW4Y8w6s6r9C8/gvXY3tPg8Jw2jTqVmhzc8sYx1s1V7oytBAs4LmTmAm2UCdXED5KiardJAOh6cynysz8Z2Sl274eCS1xBJkkUnCSdSTEysF297YYbF4Cth6D6hfUyQQ0iMtRjjdxGzStAFMOiDmkWiJJ23gJVpBs2IyzI1vbkY/3hT5mX4jrtfvCwLG2e98bMpPJ9gQFxDilXxcVjHspVAX/aHNc60h9WWjK1ut277K9fZuZ8gcoLfWxVxSo5W5nEAGIgg3O0EWKjzPtD4vo02jwes+LRFwHuA+QN137gHamhh+DUgHtdWoYUNyAPPnptytBhpMEgexXLaOOaDlAsdHDMBzHmAtYK3xmN87RTE3EzJG3QddUWaX0RwVGzd2/F30Ma11Uyx+He2o1rXT4hrPqtfLmtGjoNxd7jrc0e8HHtxmPqOzup0xhvs+R+UwcxJeA15Bd5zA6aha5xTiQHkZFwNHc9hdYcNJ1NgYM9PdajOTRGoo2js1Tp4WrTOHqO8Qlmd9Nxa5sxmZcw9l7/gug4DtvijRGZtGRIzva8uJBjzMYWjncEei4wyu6i7M0aCOcZt/VZPBcZqBv7SSTqRqfy+iw/kXDNxcHyjdcf2hx+ONNvjUPBNRniNo06jCWhwJDjmeTYGxgHeVq2B7HBlOarSSDoRAyxqDsQedrLNU6rqTAaYLXXIa1ut9xAG4sN1Qp8bqPdle0Am5yiHNgACdgN/e/Tm8s2qs6qEF0UsDhc78tIhpa2oCYGrqDwHEbCclvVW2Mw2MqUW1XcSr+G5rnAOrvEsDobDGui7YMdVkX40NBBcJdM72IA05QIvqOW1p45nYjT7rYjlB6KwnJLRJRTNWoYV7i7LndJMvcSZ9ST0FlmMBwOWFzvMQQSBlIHQknXoAVlftALfK65Gkcr6wqtDibmeV/nAaQBDrT0GvyPpukpyZIxS0W5BDGtDmtpEfA0Zd5d5oJJt1m3oNbx2FqEkss28Zp09unNbm3hAIa4AkEmbgQXDMCDElutz9FjsTTIIpmL62Oo1Ac7fXRISXRqUX2YHh/Di4TVAH+E5nbRrA+i8Yqm9riKQzDQyZHrZbM7BkUgXvAAnKBJItv62VmCAD4bcx2Lxp+PLmtqRhxoxuDwlYEB9IGRMCBbnyj35qMfIMWsbDXXkdd1dUKTy8zvJJMhtuUa/0GqtcXh3ySHQYtZ8A+4/mreyNaKnDarw+HtIgxs6drHYLLf2eN7+8rGYfFNYR4pNTSSzyDbQRJ91nMNxKgWggx0Lm/rSFicnyjcEnyahWr5JdF40H1nqvbXyJOsaBeaVOWwfNtP4hWmNpOBaGWmNLr1Qz5I6TPLPDCW2i7dXEEgGRC9OdLef9dgD6KmGw0ZrGJ/QVfB4Z9QHKNDAc6zb7E/LRR5HzZVFfRl+xHap3DqtSqKbahqMa053FpY3MCTAF9BaRovPGO0VTiWLNVzGZxTFPyNfAY0uInM4t+865Co0+Fsa39o4vO8DK0Dbqd/lsq/2lrGNawBg1DQIAkamwkG/9VyeTWjaxdszFHiOKFBtGpiKmRrWMDKZ8JjWNblDD4YEgggR0GysTiXC1NoDQSbQP1oP66K2bWc4mBDepJmNiIuqxq3EQAJvaSZ0A9Bcrm7f+R3jS4PBxDswII2mbzz0PqlckwabomZzTy9Jlei4TeHBwiwkQN5i1wFUYxpsIJ3AcJtfbRS0Wmei6JLjrEhrYbMRp6K0xVQlrgZAItAnWd5t8lkW0CTq2BFgZM22iYvr6rDcdc9pyvHkcDHWHQd/i/mkZKySTox5xoAgknUjMZ01VrXrtNy6HTsZHuoe4QfLNrR7CSJkq1bhhll032mPvWJ5Lskji2zInFOBGXQQb6HaFleH42abXamXZZk/eud77AWgFaq52S1iAb6zE69LQspwqiHVGNp1I828mBq4x8lJJJFi3ZnKgbXzn4c+UmHEtBvmAbBNvLAJ+SxOJo12tGV+Zu4M2EjfTlryWUrsAc5o8t5BGh9zO8cjdXLGlzM205Z2uOQ+k9eaxdbNc6MEcbVqWqZgGyQXTDjpPKNbjkrRriZLotpBGv6hbDjcAx7viyktmfi2kfkPdUHcLoNZ55E2MmbHWBZPePRzknZhvGyt8zhN4tH1+a85ob5S1pNzeSM1wL/gsxSp0JblEwOVgenmCqYx1ItAEO6HXpdaux6mvuZnaMxGuvwi2mvNZPB8H8QDNULQYIjKZkwCXfCBp7rxTLB5ovPIEGOm6uKvEy5o85sRaI9PZV+z0iqkXmIwJpUh4ReXAyS4kgxpoYHOBsqfDq78rmuMO57xynWLafgrNuPcTGaehupoVwHeog/orPo62W/oy2EwgkycxtIN+UanpzVeplZmIaLaAjKSQeU+iwpxhymCAB7a72WPFYuO5uRI6fkp6MvvWqMu7HkfCMpvLZt7bzCrP4mS2GtptsBIEOEfSeu6wjql9fn0UsxIN3Wm0iL30+ivx2RZGZep2nxDBDYDRaAIgQNDrPU8licZWe+XOc4ibkEH9aq7xdVgpwwC33t/91jMGWQ4A6ncEtsfodLrUIRjuiuTerLrBF9N2drjEaEfEjuIuc4+Ytde34Kg8loEN1OsyPy/XNeGudBPlH4+hC00mZsymE4g1t3tLnjcGxvYuB/CRIVH7S6tUd4flBtDbDSwKtaLXSSJsZB1GyyHDnmnXb4jDUAu4N2tf4bH35LFUrNXejHVgWkAwbXI5nZeS4baLIYmo01XOpNDZkjmAOSoNJNxed7j1XRSVcGWjwK1iNL6hSx0melo1uPynVU3tgSZDZklrRYE8yrgOZlGS8WsbmZu4nbS2ix/BE7PODY0vAqnNoYiZiLGLn+i2YVRluDoIG4BnpbXTqVjKWNZTZ5KTmugzv9YifbZY/B4wPqHOx7zpaQBPOLc7LDTlydYtR0bA+lbWByaLnrbdW7ixvwgdXTc5T0v+V1aUMV4RJLHlpsWmIA2It9V7OKJhrWEkb5QXe0WhT1YeyMTi8xhk9MoMnffTbZYSs2qXTlLd5NgdbyspWxTWvAc5oM3DgQTPXReMXocup0EyPYLokkYZOCx5FMtcROzhM9Zt+KtGVC2pmLiTmzA3vf63U5Tk0aDqYIB+UrzUxw0HKPnvPstKK6I2+y/r8eJfNMQQAd3E89IAVpjOJurwXyQBadD6ToqdR4OhPv6eisMZiG/A4ajawHv7rCgk9Ispvtl/ha7HvIqQ10WN73kyQq2JwsTJBGyweAb5vI9skffH4zp69FmMX4lPyEgu6b2tBOouulJOjPK2W7qEM8rQTqQ0W/WivcK9obFMZXxEXv6GVj6NR7gZbBn/AC6dFRxGKe0iAdd/yKtWRaMk+s+Iey3MD9XXl+PIuyRpYWFrCyqNx/kvPIje/LVWL65Ehus7z03/AC6rO30GXh4m6oRmdteY/XP5qjiKx2Ay7x/JW7Wy4mo0A6AiI6WCkNOpgeij0wi6w4FxcHXl7mFUGHBcBJ1F5I/Q/mrfBY1gflgz0Gonrorg4gAkke4APuqWyhVwrQ6TI6X/AAXo4Nod06E3V83EZgLgTvlB9QqNWBJcRr5SORNlotIo/YmRMkCduamq0ZfJJjXc/JUmOM3+v5WXsYvKbtMc9uaSREyyNaDDgZvYghV/FBsLGfTXor3+0GGJbOvXZUKuHY45og/UTyRPWw0WmXOXCTYROmvI+yuGZWtyi4i5trO+8r27CsBADtdZEzzvPNUKmDLCYsIBn115i3qlkporlgtGntGuymliAGuDgLTqNbj+qpOqi4IE7bT6lVMNUpvFrHdpgH0UZUKFTzHKPKNWk6r3Vr03iGgtcdh0mI/kphrHOIYSLj0Vu1l5AIGpn+aPklkthrtSLRe302Xr7U5pJBsbTOsyq1N7Xaieu++/PVeGYMR+yM9Dr12WWi/wWVTE3/KF4ZjxF2uty0V4zDPElzQAdYiTHp6lUpi2UDpf6rWiUy5+1tf5c+XoQVOBwjJJa4ExEBpEIitIhWwvxkGpeCIymNLX0WRpUmhsvqMZMzAJsI56ahEWZHRcGPfjWMJGaZ6GJ6DkvNPjGUAm0/qOSIiimZtlliuMFrgSGkekyrx/F6bmT4YzWgjS2pMdERWUI1ZFNlqMV4nlY2CIsLgmys30nl2mmzoI+cxqiJdF55LtmCGSXOId0iBy6qmcA0QXunrqURc/aX2GXeCwTBdvmcSABMGJ1PLb5LIY/CuF8riRlNiZg8wSdwRa6IuOSbUjvjinEw7azgbA63BsfqoGa0QOf/FExIRF6btHCtlJ5AzQ2/oY9voqPjNIAAIdYRp0nTdQi2jLDHgOkzbYG69FrnXuBBILR7/NEUetlJwzZOtza8C/6/RVWrhyGy537o1PRQiNbC4PGHxJDwNh+HRZym5rz5wIA2/ooRSRYstcUyXDIRbVUxQtLnAybgRb2+SIifRX9nh+HyulrZJBFiLdYhQTIFpnQH6n00Uos2VC0wQJ9zv/ACVRlYtJEHWeeuw/W6IqydkGoHGDv+rwvGLwmkTmmAW3ClFpqgtjCti1QxFxIJPSR7D2K9w0Oh1SN4h0X5SdLn6+5FjlnNlrRew1CG1debXQevqr1z20zIfbmA63qpRbaCPeH40wkNL99cpBFuZH6hZjDCkW+XEhvMVAAZ3i2miIpLEmbhka5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1036" name="AutoShape 12" descr="data:image/jpeg;base64,/9j/4AAQSkZJRgABAQAAAQABAAD/2wCEAAkGBxQRDxQUEBQWFhUWFRYXFxYUGBcVFxcXFRUXGhYYFxgaHSogHRolHBQUIzEhJSkrLi4uFx8zODMsNygxLisBCgoKDg0OGxAQGy0kICQsLCwsLC80LCw0LSwsLCwsLCwsLDQsLCwsLCwsLCwsLCwsLCwsLCwsLCwsLCwsLCwsLP/AABEIAKgBLAMBIgACEQEDEQH/xAAcAAEAAQUBAQAAAAAAAAAAAAAAAQMEBQYHAgj/xABEEAABAwIEAwYDBQUGBAcAAAABAAIRAyEEEjFBBVFhBgcTInGBMpGhFEKxwfAjgpLR4RUzUnLC8WJjorMlNFRzg5Oj/8QAGgEBAQEBAQEBAAAAAAAAAAAAAAECAwQGBf/EACgRAAICAgICAgEEAwEAAAAAAAABAhEDITFBBBITURQiYXHwMoHxM//aAAwDAQACEQMRAD8A5yiKV9CfhkIpRAQpREAREQgREQBERAEREAREQBERAERSgIRFKAhEUoCERSgIRSiAhFKICEREARSiAhFKhAEREARFKAhFKICEUogIRSiAhFKICFKIgCIiAIiIAiIgCIiAIiIAiIgCIiAIiKgIiIAiIgCIiAIiIAoUogCIigCIiAIpRUhCKUQEIpRQEIpRAQilEBCKUQEIpRUEIpRQEIpRUEIpRAQilEBCKUQEIpRAQilEBCKUQEIpRAQilQgClEQBERAEREAREQBFKICEUogCIiAIiIAiIgIUoiAhFKICEUogIRSiAhFKICEUqEAREQBEV9i6IyNfInI0RvIDJn2f9FlyppGlG02WKL34Zj5fWY/BeFSBF6yFevBKWhTKaIpVIQpREAREQBERAEREARSiEIRSiAhFKIAiIgCIiAIiIAiIgCIiAhVHU4YHTqXCOWUN3/eC9YWiXvDQJJIEdXGBvzIV1iMKWAsfYsfUa4To7LT/ADafkuc8kYvZ1hjckY9QVWoUw82+pAWb7J9m/tuKbQc/ICHEuAzxlaXRGYawuf5WKr9ka/HyXVGuygXcMD3S4Jn946tV6FzWN/6Gg/VZ3D9isAxpa3DU+UnM54/fJLgfdcZebHpHZeHLtnA+EGm2ox1dmemHtLmgwS2HyAQZ5fJbp2a4rhKGGxIqYbxHPe40w9mcOpuY0Brc3w3BmNsuqvO3vZGlgWtrUHGKlUNLH5SQcr3DK8xbym2vVaJiMfeGg+oN4J57C68HkeU5y0mezDg9I7Mp2bw+Gp1s2MaXgNMUxJBeGtyZogRd+tvhTjGHoVKzn0KZpUy2TSbcBw1ynYGBsqGAxAs2PNyPmMHd0R9VOJxLWObIgm8TZsfILyy8zP7aZ2/GhW0Yt9WGy2mA0bkTN+ZtKyFHHQP2sA7QYtAjb1XgcTBcQ5pIBjUzO9+X81laWLBaMlPMI18g+hXDNnnL/Lf+zrHHGPBp6Ii+uPmwiKUBCKUQEIiglASiyOA4Biq8eDh6zwdxTdl/iIj6qzxeGfSeWVWlrhq02I9QsqcW6s24SSuimoWW7KcCdj8U2g14YS1zsxBcAGidAVm+2nYX+zcOyoa/il9QMyinkA8jnEznM/CNt1h5YqXq3sqxScfZLRp6hF1Dux7IYTF4J1bE0s7/ABntHnqNGVrWECGuG5cmXKscbZcWN5HSOXqC5bH3g4GnQ4nWpYdgYxgpANbJ1pMcdb6uK37uYrUquEqMdTpl9Kr8RY0uLKgkS6Js4PHpC5ZPJUYqX30dMfjuUnF9HIGgnQE+l1k8F2cxdYA0sNWcDo4U3BpHRxEH5rce3/ZyeL5WBx+1ikW/4WkvZTeBYx8IceWYn06VxzFDAcOeaI/uqQZSbpcANZ8tfYry/ny6R6fwo9s+d/srvE8MiHBxaQ4gAOBggnTUKvjOHGkWio9kvAIAM5Zn4joNCrvs02MZS8ekKtMugtmHPL5AE2M5nC66r297OYahw2tUoUadN7MjswbJjO0OEwToSvO/NzSWqOv4mJdHGeKYN9OzSDaTkuR7H2+a8YTh9eoYpUqzztlpucPmBuu4dsOANbwctYA19CmypmaAHE0mw8k2kluc3Oqr9m6n2PgLahkluHqV+pLw6o0evmaFzjlyKVvn7OrxRaro4Q3DvI03Ig2IiJkHT+hWxcI7DY3FNBp0YaHEGo5zGjrqZdHTqr7uy7O0sRji2sS9jaTqmQ2BLX02gOOpHnJ6xyXUO2naY8Pp0slNrnVC4NzHKxoZlmYufiEAfMLpHzcr3ejm/Exp0c0q91ONa0uJpOuBlY4udHMhwaLcgSVqz+Gmm8sqhwcDBBBaQeoIXdewvaN+Po1HVGsa5lTIfDLoNgdHaa8ytC73Cf7QaR/6dn/cqfzUn5eX1tSKvFx3wYfsp2bqYuuBRZlawAOqGQ1pFwSQbv0sOlhqujUe7TCgzUfWqEzmzOaA47kgNnXqdFcd1w/8Kpf56v8A3Xrn/eTxSuOIVm56nhsyBjRUFNoljHGAN5JMm/XSODk5L2m7O0YJaiqNv4x3XYV9MjDTSfEDMS9szuT5huLG3Jan3f4R1DjbaL4zM8ZhgkiW03zBNyLbrp3YvEOqcNwz3klzqTSSXF5Jvq4k5vVc44C+O1dQE61sTbkPCceajitNGkbv3n1C3hryCbVKfwktJBdcSNlpndPUjiLwIaDh3HKM0kh9K5vFpN+q3XvMw/icNqNt8dLUwLVG7rSu7Sk2lxYsDmu/YOu0zYCnzMxb/eVmX/oipfpbNo728MKmAZJgNxDHE/8Ax1Bb5rh2L4k1rg1uWJJGkdCY113nmu5d77wOEvJsM7Af3pbHzIXzxgeFPxFYBgkfedBDRvG1+g5KyirbYi9UjM0+Jll2c/ugAGd/6rzVxPigtcCJ0e1ri4X29eq84jh9Sj+zFNxLYHl82ul9FUwlPFU3T4TgJh0787TzHNcdco6JPsum8Hd4YBeRuQJzdZ/2VetgHA+UOcIF87m/S6zGHLIkjzRo478ib/rdMrtwPlH+pc3Js6uCNOUoi+wPlAilQgIV1V4ZWazO+lUYwmA97XMYSdAHOABNjboVkew9HPxPCD/nsd/Ac/8ApXTu+moDg6DDF6+bzE/dpvGxk/HHuvNlz+s1H7PTiwKcHJnOOzfYrE49rnUPDDWuyONR8Q6AYhoJ0IW+9gO7xtKq6tinNqup1HU2MaDkzMMOe6RczIAi0TfbJdz7R/Z73CPPiKhkCNGsby5grZeBOy4d7v8AnYp/t9pqkfSF4s3kTdxPZiwQVSMVge3tCvjW4akys7M5zRVygUyWNJOpnLYiY1+a1vvyps8DDuyt8Q1HDPAzZQz4c2sSRZap3WUc/FqDjlloquJzZnf3Lmg2MTLlsXftV/8AJt/99x//ACA/Eqwgo5opf3kk5uWGTZgu5pk8UPShUP8A1MH+pbN34VP2GGbzqvP8LAP9SwPcgwOx9ZwPw4Zw/iq0z/oKzPfayfssuAgVTB3JNIe1gUzZYxz+z4QxY5Sw+q5Zyc6Lunc+2OFNPOrVPrcD8lxVuHpNvUeCf8J2tbyjn1XdO66pm4TRd/idVPLSq8aey4ZPMeb9NUjri8VYt3s5j29ptPFsUSJOdl72y0qY2/y/VZnuy4oKWLyE+Ws7w7QG5srnNMbXaB+8tc7ZYoO4pixLRFZwzGx8sNi5gmytKWJfQo+OG1W+HVD8zWkjyZSCTYRJGpg3Xj37nqr9J9BYnhrKlajWcJfRz5Dy8RoDvoFofetxQ+JRw7dAyrVedpNJ7WDqYz26tXRqbswB5gGPULgHanib38SxrjTf5TXZJksimx7GgeXUimND811lxo5ox3D65pYik8WyVGO12a4E+8Svo3HYYVWFjrtdE+xB/JfMrHOLP2jY5jNeLW6L6V4TiBVw1GoPv0qbx+8wH81zxdo1Ir1qYe0tdo4EH0IgrWO8Fwp8LfTH3g2m0HkwF8fKmQstwjjbMTWxFNhBNCpltuPM2f8A7KVZv7i0jvj4rk8CkLu8PE1iNB5KeVpP8botsur4MFr3SUQMZVMuJ8BwJIgf3rNOtld981QN+yCQCTVjMM1/2WljGqw3cZizVxeJzACKLY1JvUv+C23vK7I4jiBwzsM+k3wXOzNqj4g8su12R0EZDaLzrZc4xfrTNt7ss+5euH4XEFpkDERpAH7Nht0uta74sQ1vEmgm/wBnpmJ1/aVYt810Hu/7Mv4dhX061Rr3vfndkBDGeVrQ1pNyIbMwNdFxrvk4xQxHFQ/D1BUFOkyk5zLjO19QuAOhHnAkdeS043GiXs693UPB4TRImM9bXX+9euc949Mf2pifK2+S5NzFGntIj+i3DuX4zRdw2lhy8NrtdVJpulriH1XOGSfiEOHwzC2Di3YTCYnEOr1W1M7xD8tR7WvgBoJANjDQJbCONxSRU6eyt2DEcLwtgP2QsDIFzvJXP+E4fL2re4n4q1aByHgO/kt/4/xzD8LwwGWMrQKdGnAMSGj/ACtlwueuq4NR7R1hxJ/ECWsqGo9zabQ57Rmplmm/lceV5MbKS0kF2z6J47whmLw7qNRzmtcWklhAd5XB1iQRfLGm6tOCdlsNgnOq02nOWwatV2ZwaNbmzQYvETF9FxvFdusfiaNN4r1Gh+ezGMbJa+GgFrZjndYdtWvVfnxeKquG1LxHuYItfM4jafW6jnFO62VKVfsbr3ndr242cBhR+zzh1bEPBhgpuF2N3g+5i0DzLAM8DwW0sPmyN3gNLje976zeBqrapWbBzEeaCROYnlmJXj7a3IYFyddBEWNoXCcnNnaKUS/w9bJ1g20b84vME8l78ckXyBto8rYBGumq1PFcXLJBdJ2ygfiPxV5w/iji1gIIBEHPOk29Co8fZVNGwOxYAiBG0Ta87zKtnYr/AIG/xEfijKgIzbaAi87x6+qqtMi8T0sPZZo1ZqiL0BOigL7BST4Z8q4tcoQhC9gERoRuqdVokHncXXjyeW4z9Uv2/wCHqh4qcPZv+/ubV3XUC7jGH5NFVxPpSePxcF2zjQwkMdjfAhpJYcR4cA2ktz72Gi5J3KjNxJ5i7MO89BL6Y/Mq/wC+d842g0Bpy4cu8zgCMz37ZhbyLxTqWR3LX90e2Fxx6R1XhlelUpNdhyw0jOU04yGHEGItqCPZWHDGOfwxuSM9TDlzZMDNVYXCTylytexYFPg+HNoGHz2mPMC+03i6532J7xq9HDinVp/aGsDWU8pax7Whv33GxYPKNJ9duDcUm7OyTdKjN92XYzE4XEmviabKQFNzAwOD3FznC8hxhoA57rAd+GMZVxNJjHgigxwqkSQx73AhhItmgC2txzWUxfeRia7HMZSZhzMG9So/Kdw8ZMpN7gGNitSxWeq0B8ZRoC0CI0PU3O26xk8lt32bx+PqjYe4jD5auKqEFrSym1peQM3nqF0CZ+7ut87U8BwGOex2MqCaYIaBX8KziCZgg7DdcbdSbmtBiYIF5v0jXWFLKP8AMk329fouPy62jq8R0qj2V4BQsW4Y8w6s6r9C8/gvXY3tPg8Jw2jTqVmhzc8sYx1s1V7oytBAs4LmTmAm2UCdXED5KiardJAOh6cynysz8Z2Sl274eCS1xBJkkUnCSdSTEysF297YYbF4Cth6D6hfUyQQ0iMtRjjdxGzStAFMOiDmkWiJJ23gJVpBs2IyzI1vbkY/3hT5mX4jrtfvCwLG2e98bMpPJ9gQFxDilXxcVjHspVAX/aHNc60h9WWjK1ut277K9fZuZ8gcoLfWxVxSo5W5nEAGIgg3O0EWKjzPtD4vo02jwes+LRFwHuA+QN137gHamhh+DUgHtdWoYUNyAPPnptytBhpMEgexXLaOOaDlAsdHDMBzHmAtYK3xmN87RTE3EzJG3QddUWaX0RwVGzd2/F30Ma11Uyx+He2o1rXT4hrPqtfLmtGjoNxd7jrc0e8HHtxmPqOzup0xhvs+R+UwcxJeA15Bd5zA6aha5xTiQHkZFwNHc9hdYcNJ1NgYM9PdajOTRGoo2js1Tp4WrTOHqO8Qlmd9Nxa5sxmZcw9l7/gug4DtvijRGZtGRIzva8uJBjzMYWjncEei4wyu6i7M0aCOcZt/VZPBcZqBv7SSTqRqfy+iw/kXDNxcHyjdcf2hx+ONNvjUPBNRniNo06jCWhwJDjmeTYGxgHeVq2B7HBlOarSSDoRAyxqDsQedrLNU6rqTAaYLXXIa1ut9xAG4sN1Qp8bqPdle0Am5yiHNgACdgN/e/Tm8s2qs6qEF0UsDhc78tIhpa2oCYGrqDwHEbCclvVW2Mw2MqUW1XcSr+G5rnAOrvEsDobDGui7YMdVkX40NBBcJdM72IA05QIvqOW1p45nYjT7rYjlB6KwnJLRJRTNWoYV7i7LndJMvcSZ9ST0FlmMBwOWFzvMQQSBlIHQknXoAVlftALfK65Gkcr6wqtDibmeV/nAaQBDrT0GvyPpukpyZIxS0W5BDGtDmtpEfA0Zd5d5oJJt1m3oNbx2FqEkss28Zp09unNbm3hAIa4AkEmbgQXDMCDElutz9FjsTTIIpmL62Oo1Ac7fXRISXRqUX2YHh/Di4TVAH+E5nbRrA+i8Yqm9riKQzDQyZHrZbM7BkUgXvAAnKBJItv62VmCAD4bcx2Lxp+PLmtqRhxoxuDwlYEB9IGRMCBbnyj35qMfIMWsbDXXkdd1dUKTy8zvJJMhtuUa/0GqtcXh3ySHQYtZ8A+4/mreyNaKnDarw+HtIgxs6drHYLLf2eN7+8rGYfFNYR4pNTSSzyDbQRJ91nMNxKgWggx0Lm/rSFicnyjcEnyahWr5JdF40H1nqvbXyJOsaBeaVOWwfNtP4hWmNpOBaGWmNLr1Qz5I6TPLPDCW2i7dXEEgGRC9OdLef9dgD6KmGw0ZrGJ/QVfB4Z9QHKNDAc6zb7E/LRR5HzZVFfRl+xHap3DqtSqKbahqMa053FpY3MCTAF9BaRovPGO0VTiWLNVzGZxTFPyNfAY0uInM4t+865Co0+Fsa39o4vO8DK0Dbqd/lsq/2lrGNawBg1DQIAkamwkG/9VyeTWjaxdszFHiOKFBtGpiKmRrWMDKZ8JjWNblDD4YEgggR0GysTiXC1NoDQSbQP1oP66K2bWc4mBDepJmNiIuqxq3EQAJvaSZ0A9Bcrm7f+R3jS4PBxDswII2mbzz0PqlckwabomZzTy9Jlei4TeHBwiwkQN5i1wFUYxpsIJ3AcJtfbRS0Wmei6JLjrEhrYbMRp6K0xVQlrgZAItAnWd5t8lkW0CTq2BFgZM22iYvr6rDcdc9pyvHkcDHWHQd/i/mkZKySTox5xoAgknUjMZ01VrXrtNy6HTsZHuoe4QfLNrR7CSJkq1bhhll032mPvWJ5Lskji2zInFOBGXQQb6HaFleH42abXamXZZk/eud77AWgFaq52S1iAb6zE69LQspwqiHVGNp1I828mBq4x8lJJJFi3ZnKgbXzn4c+UmHEtBvmAbBNvLAJ+SxOJo12tGV+Zu4M2EjfTlryWUrsAc5o8t5BGh9zO8cjdXLGlzM205Z2uOQ+k9eaxdbNc6MEcbVqWqZgGyQXTDjpPKNbjkrRriZLotpBGv6hbDjcAx7viyktmfi2kfkPdUHcLoNZ55E2MmbHWBZPePRzknZhvGyt8zhN4tH1+a85ob5S1pNzeSM1wL/gsxSp0JblEwOVgenmCqYx1ItAEO6HXpdaux6mvuZnaMxGuvwi2mvNZPB8H8QDNULQYIjKZkwCXfCBp7rxTLB5ovPIEGOm6uKvEy5o85sRaI9PZV+z0iqkXmIwJpUh4ReXAyS4kgxpoYHOBsqfDq78rmuMO57xynWLafgrNuPcTGaehupoVwHeog/orPo62W/oy2EwgkycxtIN+UanpzVeplZmIaLaAjKSQeU+iwpxhymCAB7a72WPFYuO5uRI6fkp6MvvWqMu7HkfCMpvLZt7bzCrP4mS2GtptsBIEOEfSeu6wjql9fn0UsxIN3Wm0iL30+ivx2RZGZep2nxDBDYDRaAIgQNDrPU8licZWe+XOc4ibkEH9aq7xdVgpwwC33t/91jMGWQ4A6ncEtsfodLrUIRjuiuTerLrBF9N2drjEaEfEjuIuc4+Ytde34Kg8loEN1OsyPy/XNeGudBPlH4+hC00mZsymE4g1t3tLnjcGxvYuB/CRIVH7S6tUd4flBtDbDSwKtaLXSSJsZB1GyyHDnmnXb4jDUAu4N2tf4bH35LFUrNXejHVgWkAwbXI5nZeS4baLIYmo01XOpNDZkjmAOSoNJNxed7j1XRSVcGWjwK1iNL6hSx0melo1uPynVU3tgSZDZklrRYE8yrgOZlGS8WsbmZu4nbS2ix/BE7PODY0vAqnNoYiZiLGLn+i2YVRluDoIG4BnpbXTqVjKWNZTZ5KTmugzv9YifbZY/B4wPqHOx7zpaQBPOLc7LDTlydYtR0bA+lbWByaLnrbdW7ixvwgdXTc5T0v+V1aUMV4RJLHlpsWmIA2It9V7OKJhrWEkb5QXe0WhT1YeyMTi8xhk9MoMnffTbZYSs2qXTlLd5NgdbyspWxTWvAc5oM3DgQTPXReMXocup0EyPYLokkYZOCx5FMtcROzhM9Zt+KtGVC2pmLiTmzA3vf63U5Tk0aDqYIB+UrzUxw0HKPnvPstKK6I2+y/r8eJfNMQQAd3E89IAVpjOJurwXyQBadD6ToqdR4OhPv6eisMZiG/A4ajawHv7rCgk9Ispvtl/ha7HvIqQ10WN73kyQq2JwsTJBGyweAb5vI9skffH4zp69FmMX4lPyEgu6b2tBOouulJOjPK2W7qEM8rQTqQ0W/WivcK9obFMZXxEXv6GVj6NR7gZbBn/AC6dFRxGKe0iAdd/yKtWRaMk+s+Iey3MD9XXl+PIuyRpYWFrCyqNx/kvPIje/LVWL65Ehus7z03/AC6rO30GXh4m6oRmdteY/XP5qjiKx2Ay7x/JW7Wy4mo0A6AiI6WCkNOpgeij0wi6w4FxcHXl7mFUGHBcBJ1F5I/Q/mrfBY1gflgz0Gonrorg4gAkke4APuqWyhVwrQ6TI6X/AAXo4Nod06E3V83EZgLgTvlB9QqNWBJcRr5SORNlotIo/YmRMkCduamq0ZfJJjXc/JUmOM3+v5WXsYvKbtMc9uaSREyyNaDDgZvYghV/FBsLGfTXor3+0GGJbOvXZUKuHY45og/UTyRPWw0WmXOXCTYROmvI+yuGZWtyi4i5trO+8r27CsBADtdZEzzvPNUKmDLCYsIBn115i3qlkporlgtGntGuymliAGuDgLTqNbj+qpOqi4IE7bT6lVMNUpvFrHdpgH0UZUKFTzHKPKNWk6r3Vr03iGgtcdh0mI/kphrHOIYSLj0Vu1l5AIGpn+aPklkthrtSLRe302Xr7U5pJBsbTOsyq1N7Xaieu++/PVeGYMR+yM9Dr12WWi/wWVTE3/KF4ZjxF2uty0V4zDPElzQAdYiTHp6lUpi2UDpf6rWiUy5+1tf5c+XoQVOBwjJJa4ExEBpEIitIhWwvxkGpeCIymNLX0WRpUmhsvqMZMzAJsI56ahEWZHRcGPfjWMJGaZ6GJ6DkvNPjGUAm0/qOSIiimZtlliuMFrgSGkekyrx/F6bmT4YzWgjS2pMdERWUI1ZFNlqMV4nlY2CIsLgmys30nl2mmzoI+cxqiJdF55LtmCGSXOId0iBy6qmcA0QXunrqURc/aX2GXeCwTBdvmcSABMGJ1PLb5LIY/CuF8riRlNiZg8wSdwRa6IuOSbUjvjinEw7azgbA63BsfqoGa0QOf/FExIRF6btHCtlJ5AzQ2/oY9voqPjNIAAIdYRp0nTdQi2jLDHgOkzbYG69FrnXuBBILR7/NEUetlJwzZOtza8C/6/RVWrhyGy537o1PRQiNbC4PGHxJDwNh+HRZym5rz5wIA2/ooRSRYstcUyXDIRbVUxQtLnAybgRb2+SIifRX9nh+HyulrZJBFiLdYhQTIFpnQH6n00Uos2VC0wQJ9zv/ACVRlYtJEHWeeuw/W6IqydkGoHGDv+rwvGLwmkTmmAW3ClFpqgtjCti1QxFxIJPSR7D2K9w0Oh1SN4h0X5SdLn6+5FjlnNlrRew1CG1debXQevqr1z20zIfbmA63qpRbaCPeH40wkNL99cpBFuZH6hZjDCkW+XEhvMVAAZ3i2miIpLEmbhka5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pic>
        <p:nvPicPr>
          <p:cNvPr id="1038" name="Picture 14" descr="http://t2.gstatic.com/images?q=tbn:ANd9GcQe-ISW-koyeMunHC2h9yGzGSNz4KydgIU4JzzEQtRUc48Pjyo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5779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ravit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4293096"/>
            <a:ext cx="3419872" cy="2564904"/>
          </a:xfrm>
          <a:prstGeom prst="rect">
            <a:avLst/>
          </a:prstGeom>
          <a:noFill/>
        </p:spPr>
      </p:pic>
      <p:sp>
        <p:nvSpPr>
          <p:cNvPr id="1028" name="AutoShape 4" descr="data:image/jpeg;base64,/9j/4AAQSkZJRgABAQAAAQABAAD/2wCEAAkGBxAQDQ0NEA0QDQ0NDQ0MDA0NDA8NDw0NFBEWFhQRFBQYHSggGBolHBUUIT0hJSo3Li4uFx8zOzYsNzQtLisBCgoKDg0OFw8QFywcHBwsLCwsLCwsLCwsLCssLCwsLCwsLCwsLCwsLCwsLCwsLCwsLCwsLCwsLCwsLCwsLCwsLP/AABEIAKUBMgMBEQACEQEDEQH/xAAbAAEBAAIDAQAAAAAAAAAAAAAAAQIDBAYHBf/EAEIQAAIBAwIDBQYBCQQLAAAAAAABAgMEEQUSBiExBxNBUXEUIjJhgZFCFSMkQ1KSobHRYnKC8CUzNERUdHWTsrPB/8QAGAEBAQEBAQAAAAAAAAAAAAAAAAECAwT/xAAyEQEBAAIAAwYEBgAHAQAAAAAAAQIRAxITBBQhMUFRBSJhkRUyQnGS4UNScoGCodEj/9oADAMBAAIRAxEAPwDw0AAAAAAAAAAAAAAAAAAAAAAAAAAAAAAAAAAAAAAAAAAAAAAAAAAAAAAAAAAAAAAAAAAAAAAAAAAAAAAAAAAAAAAAAAAGe0qG0BtAbSBgobQCiBdiAmEAwA2gNoDaA2gNoDaA2gNoDaA2gNoDaA2gNoDaA2gNoDaA2gNoDaA2gNoDaAwA2gNoDaA2gUAAwDa4LpNrgJsAYBsC7YtE0oAAAAAACgGBAgALoCAACgAC4AAQAAAAAAAAAAAAABIaNstpdM7UqIAChAKKggwsYtEsXaEUAAUCAC6QAAAAAopBAA0KQEFPECMAAAAAAAAAAAAAHIUDenG5MZILGDDSEAAFAigGBAqNEqxCKrAhUAAFwAwBcATAFAYCscBADICEAKjAAAAAAAAAAAAABzJHR52qRGowYbAqBAggACgVFVGgm2BloAAVICgAgUAAAAAIqYAoEAEEYUAAAAAAAAAAAADlSZ0cIwDSNEGIWAaQCERQKVQAGWMyNRjgiskgAQKAFwUMBNmAbMBdgNmCCBQgARgCCBQAAAAAAAAAAAcvcueY5z05tYOk04MZ48M4+eGPBWIUwQYYDUqMKEGcKMpJyjCUox+KUYuSXq10GxgiihAIxkyVqCZFCoqCBRnOm4vDTi8RliSaeJJNP0aafowmxRCbXaU2YIbNoNmwpti4kXbGXINIQCKxYVMgUIEUAmQKAAAAAAAByJHRxiBQAQ0xbCxAr0Hsz4ZtbiN1qd8s6fpsd84PpXrKO7bLHWMVh48dyXTJMsprUY+aVybvthvu8xaUraztIPFG39nU/c8FJ5S+kcE5PdbHyuNOJ7HUbWjWVgrXV+8auKlviFvUppL3n4yb8uqw+bXVJYrpvds1pNxjgK9c7N9SnZ8L6veUlB1qF65Q72G+P+qoLDX1OeXmXx01ahdUta4dvtSr2lC2vtOqqMLm3hsjWWINwfj0njDb54Y8rpfK6eTYNjJFR9zgzQHqGo2tks7Kk91eS/Bbx51H8uXJfNomV1E2712yaTQqwttXs8Sobp6ZcbFiMKlCcoQfp7so5+USYeeqm3mCgdNM7bFTNcrNyelaVD8p8LXNo1uvNFmri35ZnK2xKSX7vexx/Zic8py5RuXfi+L2T6CrrVqM5r9Hsl7bXcvh9x/m0/8AFh+kWXPwiSuBxrqTvtRurv8AVznsoLptoQ92H3Sz6tnXHh6jjeJ4uvyoC4NTN6N2DUl+VLnKz/o+p1Wf1tM48SajpLt5dVjzfq/5kdJWAadh4Q4yutKdxK2jQk7hU1U7+k6mNm7G3Elj4mSzZrb1rtH49vNPo6ROhTtnK9tHXr97QclvUab93Elhe+zEjMkrwW4quc51HjdOcpywsLMnl4+5t0a0/o+qa8CD2C9iuIOHFcRipato6arKK9+vRUfe5Lruit396LXiT1Y/LWN7jQOHI26xHVtZTlUePft6DXPn4Yi9v96TfgPUnjXkJWwAAAAAAHJkdHCMMhpGyCMKIKMD1nsyj7Xw5rmlU8O7c53EIdHOM6UIxx5+9Sa+qOeXmXw1Xm+hXNG3vKVS7tXdUKUqir2km6bm9soqL8mpNP6G74xXqeo2elVeHLvVY6LDT5zU6Nlum5znOWIwqx+W5v8AdyY8ds7u9PHlNnTxTlhFgsevdmt9SocNapXr28bq3p6gpV7eaTVSn3dupcnybS5pPxSOeX5j2ae2GvWjaWVO0VCGgXMYVaHslFUoyq/Eo1McseKwlzTzzRcYT193kzRvSrFFS17H2VaRG10q71Krc0bGvqCnZ2NxdSjGFKmspzWWstzTeM8+7Rzy8bpm2PqcI8M26sL/AEeWsWd/C+TqW8KM495RrqPOolvefhhL/C/MuW5ebSc0vhHkVbTJ06tSjOO2pSnKnUj5Ti8NHrxx34vLnxNOTR09vw/gdZg82XHkdo7O7t2Wp0Zy5Ubj9EuE+mybW1v0ltfpk58XhbxuvNvg9pnNI7RrGlR0XS9Sp02u/wBVu50KDj1hZYeI/SLn9Zo8+H/1yntHq4mXTxteXTonsseOZtE6Rmx0mVd/7D4panc/8hU/9tM83H/K9HCvi8nrfE/V/wAzNemNTMtMZdGKsep9tv8As/Dv/T5/+FExj51MPJ5YaaTAHeuxbUKtHXbWlCWKd1GrQrx54nBU5TXLzTiufqZy8ky8nD7Wb+pW12/7yW5UKns1FeEKUFyivq2/VsSeCzydRRoV4KMSARQAAA5konXTz7YbCaXYqY0cy90XlOZe5+ZeROdfZ15och1H0dBv69lcwurat3Vanyz1jOL6wnHpKL8v/uGOltOr9He6vHdhcS7+74ftK93y3VVVShVl5yi4P+OR0L7s9XXk+BxjxNc6pKmqsqdG3o86FrRyqdN4xuf7Uscs+C6JGseBJ6s3j69HXo6Xn8cTc4H1YvatejfDRG/1kfua7v8AVzvbZPR2nSbudHSL7SFTpzje1XVdd1nF03tprCht5/B5+JL2Td80/EMZ6Odw9XqUtMuNJrwo3lnWblSjO4dKVtN824PbL8WJLyefM6fh9vjzRzy+KYTx5XwKHAc5NL2qgvWokdL2Cz1ccvjOM/w79nNpdnE3nN9ax9ayWDHdLPf7Mz4zL5YO58T8OVNQo2NCFxY2trYU1So0I3bqpvCW5vaue1JfV+ZjHgcl8Zl9nT8S5p4a/kw0jgGrb1qNzTv7RVKE4VI/nXjk+afLo1lfU1lcLNXHL7OOPFz5tzLH+X9Pr6twZG9vJ3brWtGVVR7yFK4lVzNLDnnauqS+xnhZ4cPHVmV/6OPnnxcvlywn/L+n2dK7P7WCW+Xev+zyizOfbrL8mOv3a4Xwy8Tx4nF3/p/9TWOz+2qL83PuX8+gw7db4Z47/ZOL8MvDu+HxP5OFxLwrVvZW7qXlBK3oRorMn70/x1PV4j9i8PPh4b+XLx/byTjZcXPl3nh4Tx+b1+zrtXs1k/8Afrb99/0OvVwv6cvt/blLxJ+rD+X9OJV7Mpf8dbf9x/0G8b6Zfb+2u8ZY+dw/l/T6HCuhT0q4qXMa1pcOdCVDY7rusJyjLdna/wBnp8yZdn6s1Oaf7Lh8T6d8pf2u3ntzwTNN/pVB888qmTfcL7u2PxfG/ov2cKpwlNfrqb9JGb2LKfqjvPimN/TXGq8OSSf5yP0Zyy7Lfd0x+I430fe421aeo09PpypQoewUHbpxrOr3qagt3OK2/B059THdrPV0x7Zj6R1KWm4/GvuS8H6uk7Tv0YOyX7S+5OlPdvr/AEfT4U1H8n6hb36hGu7eU5Kk6ndqe6nKHxYePiz08DF4bXV36NHEd77ZfXV64qk7mrKs6anvUM+G7Cz9hOHr1XqPl9z8ycq8/wBEdL5k5V507v5jlXmTZ8yaXmTb8xo2m0aXZgaNst5WdG4Gl3A0bmNpqKlJ+DLq0um2nQm+iZqYZVzueMcinYTfyOk4GTnePhHJjpj8ZHScD3rje0z0jdGxiusjpOHjHO8bK+UboUoI1OWMW51vjKmvH+JrmjncM6y9qpr8aJeJDoZ+yvU6S/EydWT1TuuV9Ba1TT6t/cnWnuvcsqj1+C6J/wCfqTrz3XuOTJcTxSxiXXza/kx3jXqvccnIhxdhcl91k1O0/UvYsm+jxpKOMYX8DXevdzy+H784+rado1aHSePSTJc+Hl54xynYMsL8ts/asb7tFq1FiU8jHicPD8skMvh9zvz+P7vnLjCT8X9JNfyN95p+HT/LEnxc34jvN91nw/XlGl8T58Wyd5vu13G+zi3PESfLn9zGXaN+dbx7DXCesRfi/uY68du6X2T8rR82OvF7pWP5Sj5svWi92rCV5B+I62LU4GUapTpszz41uY5xqnTg+jMXHCtzLONErZftGLw57uk4l9mqVq/BmLw77tziT2a5UpIxcbG5ni1vJm7b8EyQTJNroyNgNgNjKEWzUjOVjdG3bNzCudzkb4WsfGRucOetYvEvpGyKpxx4mpyRm9Ss53kF0ijXVxnlGJwc751itSx0SJ12u7ba3qcjN49anZowlqMn4metW52fFrd5LzM9WtTg4sHcyfiZvErXTkYOq/MnNV5IjqPzJzVeWG9+Y2csTc/MbNQ3fMpqLkJpUymmSmNs6ZKfzLtOU3jZytkXyNSs0bIMWyGmmcjNrrIxyTa6MjZo3DZo3MbNQ3MbOWLvfmOY5YvePzLzVOWKqzLz1OSMlcMvUqdOJ33yJzLyI5LyG4arFpE1Fm0wTS7QigHI9ox0R15/Zy5GDrszc61OHGDqPzJzVrljHJna6AAAAAAAAAAABRsQouSouQA2iplGxSG2LirkVNI2FkaZGK6RCKAAAAAAAAAAAAAAAMgAAAAAAAAAAAAAAAAAAUAgAyAyVV3ERVIuzQ5E2aYkUAAAAAAAAAAAAAAAAAAAAAAAAAAAAAAAAAAAAAXIEKBAyBUAYEAAAAAAAAAAAAAAAAAAAAAAAAAAAAAAAAAAAAAAAAAAAAUCAAAAAAAAAAAAAAAAAACZAZAZAZAZAZAZAZAZAZAZAZAZAZAZAZAZAZAZAZAZAZAu9ATcAyAyAyAyAyAyAyAyAyAyAyAyAyAyAyBgRQAAAAAAAAAAAAAAAAAAAAAAAAAAAAAAAAAAAAAAAAAAAAAAAAAAAAAAAAAAAAAAAAAAAAAAAAAAAAAAAAAAAAAAAAA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1030" name="AutoShape 6" descr="data:image/jpeg;base64,/9j/4AAQSkZJRgABAQAAAQABAAD/2wCEAAkGBxAQDQ0NEA0QDQ0NDQ0MDA0NDA8NDw0NFBEWFhQRFBQYHSggGBolHBUUIT0hJSo3Li4uFx8zOzYsNzQtLisBCgoKDg0OFw8QFywcHBwsLCwsLCwsLCwsLCssLCwsLCwsLCwsLCwsLCwsLCwsLCwsLCwsLCwsLCwsLCwsLCwsLP/AABEIAKUBMgMBEQACEQEDEQH/xAAbAAEBAAIDAQAAAAAAAAAAAAAAAQIDBAYHBf/EAEIQAAIBAwIDBQYBCQQLAAAAAAABAgMEEQUSBiExBxNBUXEUIjJhgZFCFSMkQ1KSobHRYnKC8CUzNERUdHWTsrPB/8QAGAEBAQEBAQAAAAAAAAAAAAAAAAECAwT/xAAyEQEBAAIAAwYEBgAHAQAAAAAAAQIRAxITBBQhMUFRBSJhkRUyQnGS4UNScoGCodEj/9oADAMBAAIRAxEAPwDw0AAAAAAAAAAAAAAAAAAAAAAAAAAAAAAAAAAAAAAAAAAAAAAAAAAAAAAAAAAAAAAAAAAAAAAAAAAAAAAAAAAAAAAAAAAGe0qG0BtAbSBgobQCiBdiAmEAwA2gNoDaA2gNoDaA2gNoDaA2gNoDaA2gNoDaA2gNoDaA2gNoDaA2gNoDaAwA2gNoDaA2gUAAwDa4LpNrgJsAYBsC7YtE0oAAAAAACgGBAgALoCAACgAC4AAQAAAAAAAAAAAAABIaNstpdM7UqIAChAKKggwsYtEsXaEUAAUCAC6QAAAAAopBAA0KQEFPECMAAAAAAAAAAAAAHIUDenG5MZILGDDSEAAFAigGBAqNEqxCKrAhUAAFwAwBcATAFAYCscBADICEAKjAAAAAAAAAAAAABzJHR52qRGowYbAqBAggACgVFVGgm2BloAAVICgAgUAAAAAIqYAoEAEEYUAAAAAAAAAAAADlSZ0cIwDSNEGIWAaQCERQKVQAGWMyNRjgiskgAQKAFwUMBNmAbMBdgNmCCBQgARgCCBQAAAAAAAAAAAcvcueY5z05tYOk04MZ48M4+eGPBWIUwQYYDUqMKEGcKMpJyjCUox+KUYuSXq10GxgiihAIxkyVqCZFCoqCBRnOm4vDTi8RliSaeJJNP0aafowmxRCbXaU2YIbNoNmwpti4kXbGXINIQCKxYVMgUIEUAmQKAAAAAAAByJHRxiBQAQ0xbCxAr0Hsz4ZtbiN1qd8s6fpsd84PpXrKO7bLHWMVh48dyXTJMsprUY+aVybvthvu8xaUraztIPFG39nU/c8FJ5S+kcE5PdbHyuNOJ7HUbWjWVgrXV+8auKlviFvUppL3n4yb8uqw+bXVJYrpvds1pNxjgK9c7N9SnZ8L6veUlB1qF65Q72G+P+qoLDX1OeXmXx01ahdUta4dvtSr2lC2vtOqqMLm3hsjWWINwfj0njDb54Y8rpfK6eTYNjJFR9zgzQHqGo2tks7Kk91eS/Bbx51H8uXJfNomV1E2712yaTQqwttXs8Sobp6ZcbFiMKlCcoQfp7so5+USYeeqm3mCgdNM7bFTNcrNyelaVD8p8LXNo1uvNFmri35ZnK2xKSX7vexx/Zic8py5RuXfi+L2T6CrrVqM5r9Hsl7bXcvh9x/m0/8AFh+kWXPwiSuBxrqTvtRurv8AVznsoLptoQ92H3Sz6tnXHh6jjeJ4uvyoC4NTN6N2DUl+VLnKz/o+p1Wf1tM48SajpLt5dVjzfq/5kdJWAadh4Q4yutKdxK2jQk7hU1U7+k6mNm7G3Elj4mSzZrb1rtH49vNPo6ROhTtnK9tHXr97QclvUab93Elhe+zEjMkrwW4quc51HjdOcpywsLMnl4+5t0a0/o+qa8CD2C9iuIOHFcRipato6arKK9+vRUfe5Lruit396LXiT1Y/LWN7jQOHI26xHVtZTlUePft6DXPn4Yi9v96TfgPUnjXkJWwAAAAAAHJkdHCMMhpGyCMKIKMD1nsyj7Xw5rmlU8O7c53EIdHOM6UIxx5+9Sa+qOeXmXw1Xm+hXNG3vKVS7tXdUKUqir2km6bm9soqL8mpNP6G74xXqeo2elVeHLvVY6LDT5zU6Nlum5znOWIwqx+W5v8AdyY8ds7u9PHlNnTxTlhFgsevdmt9SocNapXr28bq3p6gpV7eaTVSn3dupcnybS5pPxSOeX5j2ae2GvWjaWVO0VCGgXMYVaHslFUoyq/Eo1McseKwlzTzzRcYT193kzRvSrFFS17H2VaRG10q71Krc0bGvqCnZ2NxdSjGFKmspzWWstzTeM8+7Rzy8bpm2PqcI8M26sL/AEeWsWd/C+TqW8KM495RrqPOolvefhhL/C/MuW5ebSc0vhHkVbTJ06tSjOO2pSnKnUj5Ti8NHrxx34vLnxNOTR09vw/gdZg82XHkdo7O7t2Wp0Zy5Ubj9EuE+mybW1v0ltfpk58XhbxuvNvg9pnNI7RrGlR0XS9Sp02u/wBVu50KDj1hZYeI/SLn9Zo8+H/1yntHq4mXTxteXTonsseOZtE6Rmx0mVd/7D4panc/8hU/9tM83H/K9HCvi8nrfE/V/wAzNemNTMtMZdGKsep9tv8As/Dv/T5/+FExj51MPJ5YaaTAHeuxbUKtHXbWlCWKd1GrQrx54nBU5TXLzTiufqZy8ky8nD7Wb+pW12/7yW5UKns1FeEKUFyivq2/VsSeCzydRRoV4KMSARQAAA5konXTz7YbCaXYqY0cy90XlOZe5+ZeROdfZ15och1H0dBv69lcwurat3Vanyz1jOL6wnHpKL8v/uGOltOr9He6vHdhcS7+74ftK93y3VVVShVl5yi4P+OR0L7s9XXk+BxjxNc6pKmqsqdG3o86FrRyqdN4xuf7Uscs+C6JGseBJ6s3j69HXo6Xn8cTc4H1YvatejfDRG/1kfua7v8AVzvbZPR2nSbudHSL7SFTpzje1XVdd1nF03tprCht5/B5+JL2Td80/EMZ6Odw9XqUtMuNJrwo3lnWblSjO4dKVtN824PbL8WJLyefM6fh9vjzRzy+KYTx5XwKHAc5NL2qgvWokdL2Cz1ccvjOM/w79nNpdnE3nN9ax9ayWDHdLPf7Mz4zL5YO58T8OVNQo2NCFxY2trYU1So0I3bqpvCW5vaue1JfV+ZjHgcl8Zl9nT8S5p4a/kw0jgGrb1qNzTv7RVKE4VI/nXjk+afLo1lfU1lcLNXHL7OOPFz5tzLH+X9Pr6twZG9vJ3brWtGVVR7yFK4lVzNLDnnauqS+xnhZ4cPHVmV/6OPnnxcvlywn/L+n2dK7P7WCW+Xev+zyizOfbrL8mOv3a4Xwy8Tx4nF3/p/9TWOz+2qL83PuX8+gw7db4Z47/ZOL8MvDu+HxP5OFxLwrVvZW7qXlBK3oRorMn70/x1PV4j9i8PPh4b+XLx/byTjZcXPl3nh4Tx+b1+zrtXs1k/8Afrb99/0OvVwv6cvt/blLxJ+rD+X9OJV7Mpf8dbf9x/0G8b6Zfb+2u8ZY+dw/l/T6HCuhT0q4qXMa1pcOdCVDY7rusJyjLdna/wBnp8yZdn6s1Oaf7Lh8T6d8pf2u3ntzwTNN/pVB888qmTfcL7u2PxfG/ov2cKpwlNfrqb9JGb2LKfqjvPimN/TXGq8OSSf5yP0Zyy7Lfd0x+I430fe421aeo09PpypQoewUHbpxrOr3qagt3OK2/B059THdrPV0x7Zj6R1KWm4/GvuS8H6uk7Tv0YOyX7S+5OlPdvr/AEfT4U1H8n6hb36hGu7eU5Kk6ndqe6nKHxYePiz08DF4bXV36NHEd77ZfXV64qk7mrKs6anvUM+G7Cz9hOHr1XqPl9z8ycq8/wBEdL5k5V507v5jlXmTZ8yaXmTb8xo2m0aXZgaNst5WdG4Gl3A0bmNpqKlJ+DLq0um2nQm+iZqYZVzueMcinYTfyOk4GTnePhHJjpj8ZHScD3rje0z0jdGxiusjpOHjHO8bK+UboUoI1OWMW51vjKmvH+JrmjncM6y9qpr8aJeJDoZ+yvU6S/EydWT1TuuV9Ba1TT6t/cnWnuvcsqj1+C6J/wCfqTrz3XuOTJcTxSxiXXza/kx3jXqvccnIhxdhcl91k1O0/UvYsm+jxpKOMYX8DXevdzy+H784+rado1aHSePSTJc+Hl54xynYMsL8ts/asb7tFq1FiU8jHicPD8skMvh9zvz+P7vnLjCT8X9JNfyN95p+HT/LEnxc34jvN91nw/XlGl8T58Wyd5vu13G+zi3PESfLn9zGXaN+dbx7DXCesRfi/uY68du6X2T8rR82OvF7pWP5Sj5svWi92rCV5B+I62LU4GUapTpszz41uY5xqnTg+jMXHCtzLONErZftGLw57uk4l9mqVq/BmLw77tziT2a5UpIxcbG5ni1vJm7b8EyQTJNroyNgNgNjKEWzUjOVjdG3bNzCudzkb4WsfGRucOetYvEvpGyKpxx4mpyRm9Ss53kF0ijXVxnlGJwc751itSx0SJ12u7ba3qcjN49anZowlqMn4metW52fFrd5LzM9WtTg4sHcyfiZvErXTkYOq/MnNV5IjqPzJzVeWG9+Y2csTc/MbNQ3fMpqLkJpUymmSmNs6ZKfzLtOU3jZytkXyNSs0bIMWyGmmcjNrrIxyTa6MjZo3DZo3MbNQ3MbOWLvfmOY5YvePzLzVOWKqzLz1OSMlcMvUqdOJ33yJzLyI5LyG4arFpE1Fm0wTS7QigHI9ox0R15/Zy5GDrszc61OHGDqPzJzVrljHJna6AAAAAAAAAAABRsQouSouQA2iplGxSG2LirkVNI2FkaZGK6RCKAAAAAAAAAAAAAAAMgAAAAAAAAAAAAAAAAAAUAgAyAyVV3ERVIuzQ5E2aYkUAAAAAAAAAAAAAAAAAAAAAAAAAAAAAAAAAAAAAXIEKBAyBUAYEAAAAAAAAAAAAAAAAAAAAAAAAAAAAAAAAAAAAAAAAAAAAUCAAAAAAAAAAAAAAAAAACZAZAZAZAZAZAZAZAZAZAZAZAZAZAZAZAZAZAZAZAZAZAu9ATcAyAyAyAyAyAyAyAyAyAyAyAyAyAyAyBgRQAAAAAAAAAAAAAAAAAAAAAAAAAAAAAAAAAAAAAAAAAAAAAAAAAAAAAAAAAAAAAAAAAAAAAAAAAAAAAAAAAAAAAAAAA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1032" name="AutoShape 8" descr="data:image/jpeg;base64,/9j/4AAQSkZJRgABAQAAAQABAAD/2wCEAAkGBxAQDQ0NEA0QDQ0NDQ0MDA0NDA8NDw0NFBEWFhQRFBQYHSggGBolHBUUIT0hJSo3Li4uFx8zOzYsNzQtLisBCgoKDg0OFw8QFywcHBwsLCwsLCwsLCwsLCssLCwsLCwsLCwsLCwsLCwsLCwsLCwsLCwsLCwsLCwsLCwsLCwsLP/AABEIAKUBMgMBEQACEQEDEQH/xAAbAAEBAAIDAQAAAAAAAAAAAAAAAQIDBAYHBf/EAEIQAAIBAwIDBQYBCQQLAAAAAAABAgMEEQUSBiExBxNBUXEUIjJhgZFCFSMkQ1KSobHRYnKC8CUzNERUdHWTsrPB/8QAGAEBAQEBAQAAAAAAAAAAAAAAAAECAwT/xAAyEQEBAAIAAwYEBgAHAQAAAAAAAQIRAxITBBQhMUFRBSJhkRUyQnGS4UNScoGCodEj/9oADAMBAAIRAxEAPwDw0AAAAAAAAAAAAAAAAAAAAAAAAAAAAAAAAAAAAAAAAAAAAAAAAAAAAAAAAAAAAAAAAAAAAAAAAAAAAAAAAAAAAAAAAAAGe0qG0BtAbSBgobQCiBdiAmEAwA2gNoDaA2gNoDaA2gNoDaA2gNoDaA2gNoDaA2gNoDaA2gNoDaA2gNoDaAwA2gNoDaA2gUAAwDa4LpNrgJsAYBsC7YtE0oAAAAAACgGBAgALoCAACgAC4AAQAAAAAAAAAAAAABIaNstpdM7UqIAChAKKggwsYtEsXaEUAAUCAC6QAAAAAopBAA0KQEFPECMAAAAAAAAAAAAAHIUDenG5MZILGDDSEAAFAigGBAqNEqxCKrAhUAAFwAwBcATAFAYCscBADICEAKjAAAAAAAAAAAAABzJHR52qRGowYbAqBAggACgVFVGgm2BloAAVICgAgUAAAAAIqYAoEAEEYUAAAAAAAAAAAADlSZ0cIwDSNEGIWAaQCERQKVQAGWMyNRjgiskgAQKAFwUMBNmAbMBdgNmCCBQgARgCCBQAAAAAAAAAAAcvcueY5z05tYOk04MZ48M4+eGPBWIUwQYYDUqMKEGcKMpJyjCUox+KUYuSXq10GxgiihAIxkyVqCZFCoqCBRnOm4vDTi8RliSaeJJNP0aafowmxRCbXaU2YIbNoNmwpti4kXbGXINIQCKxYVMgUIEUAmQKAAAAAAAByJHRxiBQAQ0xbCxAr0Hsz4ZtbiN1qd8s6fpsd84PpXrKO7bLHWMVh48dyXTJMsprUY+aVybvthvu8xaUraztIPFG39nU/c8FJ5S+kcE5PdbHyuNOJ7HUbWjWVgrXV+8auKlviFvUppL3n4yb8uqw+bXVJYrpvds1pNxjgK9c7N9SnZ8L6veUlB1qF65Q72G+P+qoLDX1OeXmXx01ahdUta4dvtSr2lC2vtOqqMLm3hsjWWINwfj0njDb54Y8rpfK6eTYNjJFR9zgzQHqGo2tks7Kk91eS/Bbx51H8uXJfNomV1E2712yaTQqwttXs8Sobp6ZcbFiMKlCcoQfp7so5+USYeeqm3mCgdNM7bFTNcrNyelaVD8p8LXNo1uvNFmri35ZnK2xKSX7vexx/Zic8py5RuXfi+L2T6CrrVqM5r9Hsl7bXcvh9x/m0/8AFh+kWXPwiSuBxrqTvtRurv8AVznsoLptoQ92H3Sz6tnXHh6jjeJ4uvyoC4NTN6N2DUl+VLnKz/o+p1Wf1tM48SajpLt5dVjzfq/5kdJWAadh4Q4yutKdxK2jQk7hU1U7+k6mNm7G3Elj4mSzZrb1rtH49vNPo6ROhTtnK9tHXr97QclvUab93Elhe+zEjMkrwW4quc51HjdOcpywsLMnl4+5t0a0/o+qa8CD2C9iuIOHFcRipato6arKK9+vRUfe5Lruit396LXiT1Y/LWN7jQOHI26xHVtZTlUePft6DXPn4Yi9v96TfgPUnjXkJWwAAAAAAHJkdHCMMhpGyCMKIKMD1nsyj7Xw5rmlU8O7c53EIdHOM6UIxx5+9Sa+qOeXmXw1Xm+hXNG3vKVS7tXdUKUqir2km6bm9soqL8mpNP6G74xXqeo2elVeHLvVY6LDT5zU6Nlum5znOWIwqx+W5v8AdyY8ds7u9PHlNnTxTlhFgsevdmt9SocNapXr28bq3p6gpV7eaTVSn3dupcnybS5pPxSOeX5j2ae2GvWjaWVO0VCGgXMYVaHslFUoyq/Eo1McseKwlzTzzRcYT193kzRvSrFFS17H2VaRG10q71Krc0bGvqCnZ2NxdSjGFKmspzWWstzTeM8+7Rzy8bpm2PqcI8M26sL/AEeWsWd/C+TqW8KM495RrqPOolvefhhL/C/MuW5ebSc0vhHkVbTJ06tSjOO2pSnKnUj5Ti8NHrxx34vLnxNOTR09vw/gdZg82XHkdo7O7t2Wp0Zy5Ubj9EuE+mybW1v0ltfpk58XhbxuvNvg9pnNI7RrGlR0XS9Sp02u/wBVu50KDj1hZYeI/SLn9Zo8+H/1yntHq4mXTxteXTonsseOZtE6Rmx0mVd/7D4panc/8hU/9tM83H/K9HCvi8nrfE/V/wAzNemNTMtMZdGKsep9tv8As/Dv/T5/+FExj51MPJ5YaaTAHeuxbUKtHXbWlCWKd1GrQrx54nBU5TXLzTiufqZy8ky8nD7Wb+pW12/7yW5UKns1FeEKUFyivq2/VsSeCzydRRoV4KMSARQAAA5konXTz7YbCaXYqY0cy90XlOZe5+ZeROdfZ15och1H0dBv69lcwurat3Vanyz1jOL6wnHpKL8v/uGOltOr9He6vHdhcS7+74ftK93y3VVVShVl5yi4P+OR0L7s9XXk+BxjxNc6pKmqsqdG3o86FrRyqdN4xuf7Uscs+C6JGseBJ6s3j69HXo6Xn8cTc4H1YvatejfDRG/1kfua7v8AVzvbZPR2nSbudHSL7SFTpzje1XVdd1nF03tprCht5/B5+JL2Td80/EMZ6Odw9XqUtMuNJrwo3lnWblSjO4dKVtN824PbL8WJLyefM6fh9vjzRzy+KYTx5XwKHAc5NL2qgvWokdL2Cz1ccvjOM/w79nNpdnE3nN9ax9ayWDHdLPf7Mz4zL5YO58T8OVNQo2NCFxY2trYU1So0I3bqpvCW5vaue1JfV+ZjHgcl8Zl9nT8S5p4a/kw0jgGrb1qNzTv7RVKE4VI/nXjk+afLo1lfU1lcLNXHL7OOPFz5tzLH+X9Pr6twZG9vJ3brWtGVVR7yFK4lVzNLDnnauqS+xnhZ4cPHVmV/6OPnnxcvlywn/L+n2dK7P7WCW+Xev+zyizOfbrL8mOv3a4Xwy8Tx4nF3/p/9TWOz+2qL83PuX8+gw7db4Z47/ZOL8MvDu+HxP5OFxLwrVvZW7qXlBK3oRorMn70/x1PV4j9i8PPh4b+XLx/byTjZcXPl3nh4Tx+b1+zrtXs1k/8Afrb99/0OvVwv6cvt/blLxJ+rD+X9OJV7Mpf8dbf9x/0G8b6Zfb+2u8ZY+dw/l/T6HCuhT0q4qXMa1pcOdCVDY7rusJyjLdna/wBnp8yZdn6s1Oaf7Lh8T6d8pf2u3ntzwTNN/pVB888qmTfcL7u2PxfG/ov2cKpwlNfrqb9JGb2LKfqjvPimN/TXGq8OSSf5yP0Zyy7Lfd0x+I430fe421aeo09PpypQoewUHbpxrOr3qagt3OK2/B059THdrPV0x7Zj6R1KWm4/GvuS8H6uk7Tv0YOyX7S+5OlPdvr/AEfT4U1H8n6hb36hGu7eU5Kk6ndqe6nKHxYePiz08DF4bXV36NHEd77ZfXV64qk7mrKs6anvUM+G7Cz9hOHr1XqPl9z8ycq8/wBEdL5k5V507v5jlXmTZ8yaXmTb8xo2m0aXZgaNst5WdG4Gl3A0bmNpqKlJ+DLq0um2nQm+iZqYZVzueMcinYTfyOk4GTnePhHJjpj8ZHScD3rje0z0jdGxiusjpOHjHO8bK+UboUoI1OWMW51vjKmvH+JrmjncM6y9qpr8aJeJDoZ+yvU6S/EydWT1TuuV9Ba1TT6t/cnWnuvcsqj1+C6J/wCfqTrz3XuOTJcTxSxiXXza/kx3jXqvccnIhxdhcl91k1O0/UvYsm+jxpKOMYX8DXevdzy+H784+rado1aHSePSTJc+Hl54xynYMsL8ts/asb7tFq1FiU8jHicPD8skMvh9zvz+P7vnLjCT8X9JNfyN95p+HT/LEnxc34jvN91nw/XlGl8T58Wyd5vu13G+zi3PESfLn9zGXaN+dbx7DXCesRfi/uY68du6X2T8rR82OvF7pWP5Sj5svWi92rCV5B+I62LU4GUapTpszz41uY5xqnTg+jMXHCtzLONErZftGLw57uk4l9mqVq/BmLw77tziT2a5UpIxcbG5ni1vJm7b8EyQTJNroyNgNgNjKEWzUjOVjdG3bNzCudzkb4WsfGRucOetYvEvpGyKpxx4mpyRm9Ss53kF0ijXVxnlGJwc751itSx0SJ12u7ba3qcjN49anZowlqMn4metW52fFrd5LzM9WtTg4sHcyfiZvErXTkYOq/MnNV5IjqPzJzVeWG9+Y2csTc/MbNQ3fMpqLkJpUymmSmNs6ZKfzLtOU3jZytkXyNSs0bIMWyGmmcjNrrIxyTa6MjZo3DZo3MbNQ3MbOWLvfmOY5YvePzLzVOWKqzLz1OSMlcMvUqdOJ33yJzLyI5LyG4arFpE1Fm0wTS7QigHI9ox0R15/Zy5GDrszc61OHGDqPzJzVrljHJna6AAAAAAAAAAABRsQouSouQA2iplGxSG2LirkVNI2FkaZGK6RCKAAAAAAAAAAAAAAAMgAAAAAAAAAAAAAAAAAAUAgAyAyVV3ERVIuzQ5E2aYkUAAAAAAAAAAAAAAAAAAAAAAAAAAAAAAAAAAAAAXIEKBAyBUAYEAAAAAAAAAAAAAAAAAAAAAAAAAAAAAAAAAAAAAAAAAAAAUCAAAAAAAAAAAAAAAAAACZAZAZAZAZAZAZAZAZAZAZAZAZAZAZAZAZAZAZAZAZAZAu9ATcAyAyAyAyAyAyAyAyAyAyAyAyAyAyAyBgRQAAAAAAAAAAAAAAAAAAAAAAAAAAAAAAAAAAAAAAAAAAAAAAAAAAAAAAAAAAAAAAAAAAAAAAAAAAAAAAAAAAAAAAAAA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1034" name="AutoShape 10" descr="data:image/jpeg;base64,/9j/4AAQSkZJRgABAQAAAQABAAD/2wCEAAkGBxAQDQ0NEA0QDQ0NDQ0MDA0NDA8NDw0NFBEWFhQRFBQYHSggGBolHBUUIT0hJSo3Li4uFx8zOzYsNzQtLisBCgoKDg0OFw8QFywcHBwsLCwsLCwsLCwsLCssLCwsLCwsLCwsLCwsLCwsLCwsLCwsLCwsLCwsLCwsLCwsLCwsLP/AABEIAKUBMgMBEQACEQEDEQH/xAAbAAEBAAIDAQAAAAAAAAAAAAAAAQIDBAYHBf/EAEIQAAIBAwIDBQYBCQQLAAAAAAABAgMEEQUSBiExBxNBUXEUIjJhgZFCFSMkQ1KSobHRYnKC8CUzNERUdHWTsrPB/8QAGAEBAQEBAQAAAAAAAAAAAAAAAAECAwT/xAAyEQEBAAIAAwYEBgAHAQAAAAAAAQIRAxITBBQhMUFRBSJhkRUyQnGS4UNScoGCodEj/9oADAMBAAIRAxEAPwDw0AAAAAAAAAAAAAAAAAAAAAAAAAAAAAAAAAAAAAAAAAAAAAAAAAAAAAAAAAAAAAAAAAAAAAAAAAAAAAAAAAAAAAAAAAAGe0qG0BtAbSBgobQCiBdiAmEAwA2gNoDaA2gNoDaA2gNoDaA2gNoDaA2gNoDaA2gNoDaA2gNoDaA2gNoDaAwA2gNoDaA2gUAAwDa4LpNrgJsAYBsC7YtE0oAAAAAACgGBAgALoCAACgAC4AAQAAAAAAAAAAAAABIaNstpdM7UqIAChAKKggwsYtEsXaEUAAUCAC6QAAAAAopBAA0KQEFPECMAAAAAAAAAAAAAHIUDenG5MZILGDDSEAAFAigGBAqNEqxCKrAhUAAFwAwBcATAFAYCscBADICEAKjAAAAAAAAAAAAABzJHR52qRGowYbAqBAggACgVFVGgm2BloAAVICgAgUAAAAAIqYAoEAEEYUAAAAAAAAAAAADlSZ0cIwDSNEGIWAaQCERQKVQAGWMyNRjgiskgAQKAFwUMBNmAbMBdgNmCCBQgARgCCBQAAAAAAAAAAAcvcueY5z05tYOk04MZ48M4+eGPBWIUwQYYDUqMKEGcKMpJyjCUox+KUYuSXq10GxgiihAIxkyVqCZFCoqCBRnOm4vDTi8RliSaeJJNP0aafowmxRCbXaU2YIbNoNmwpti4kXbGXINIQCKxYVMgUIEUAmQKAAAAAAAByJHRxiBQAQ0xbCxAr0Hsz4ZtbiN1qd8s6fpsd84PpXrKO7bLHWMVh48dyXTJMsprUY+aVybvthvu8xaUraztIPFG39nU/c8FJ5S+kcE5PdbHyuNOJ7HUbWjWVgrXV+8auKlviFvUppL3n4yb8uqw+bXVJYrpvds1pNxjgK9c7N9SnZ8L6veUlB1qF65Q72G+P+qoLDX1OeXmXx01ahdUta4dvtSr2lC2vtOqqMLm3hsjWWINwfj0njDb54Y8rpfK6eTYNjJFR9zgzQHqGo2tks7Kk91eS/Bbx51H8uXJfNomV1E2712yaTQqwttXs8Sobp6ZcbFiMKlCcoQfp7so5+USYeeqm3mCgdNM7bFTNcrNyelaVD8p8LXNo1uvNFmri35ZnK2xKSX7vexx/Zic8py5RuXfi+L2T6CrrVqM5r9Hsl7bXcvh9x/m0/8AFh+kWXPwiSuBxrqTvtRurv8AVznsoLptoQ92H3Sz6tnXHh6jjeJ4uvyoC4NTN6N2DUl+VLnKz/o+p1Wf1tM48SajpLt5dVjzfq/5kdJWAadh4Q4yutKdxK2jQk7hU1U7+k6mNm7G3Elj4mSzZrb1rtH49vNPo6ROhTtnK9tHXr97QclvUab93Elhe+zEjMkrwW4quc51HjdOcpywsLMnl4+5t0a0/o+qa8CD2C9iuIOHFcRipato6arKK9+vRUfe5Lruit396LXiT1Y/LWN7jQOHI26xHVtZTlUePft6DXPn4Yi9v96TfgPUnjXkJWwAAAAAAHJkdHCMMhpGyCMKIKMD1nsyj7Xw5rmlU8O7c53EIdHOM6UIxx5+9Sa+qOeXmXw1Xm+hXNG3vKVS7tXdUKUqir2km6bm9soqL8mpNP6G74xXqeo2elVeHLvVY6LDT5zU6Nlum5znOWIwqx+W5v8AdyY8ds7u9PHlNnTxTlhFgsevdmt9SocNapXr28bq3p6gpV7eaTVSn3dupcnybS5pPxSOeX5j2ae2GvWjaWVO0VCGgXMYVaHslFUoyq/Eo1McseKwlzTzzRcYT193kzRvSrFFS17H2VaRG10q71Krc0bGvqCnZ2NxdSjGFKmspzWWstzTeM8+7Rzy8bpm2PqcI8M26sL/AEeWsWd/C+TqW8KM495RrqPOolvefhhL/C/MuW5ebSc0vhHkVbTJ06tSjOO2pSnKnUj5Ti8NHrxx34vLnxNOTR09vw/gdZg82XHkdo7O7t2Wp0Zy5Ubj9EuE+mybW1v0ltfpk58XhbxuvNvg9pnNI7RrGlR0XS9Sp02u/wBVu50KDj1hZYeI/SLn9Zo8+H/1yntHq4mXTxteXTonsseOZtE6Rmx0mVd/7D4panc/8hU/9tM83H/K9HCvi8nrfE/V/wAzNemNTMtMZdGKsep9tv8As/Dv/T5/+FExj51MPJ5YaaTAHeuxbUKtHXbWlCWKd1GrQrx54nBU5TXLzTiufqZy8ky8nD7Wb+pW12/7yW5UKns1FeEKUFyivq2/VsSeCzydRRoV4KMSARQAAA5konXTz7YbCaXYqY0cy90XlOZe5+ZeROdfZ15och1H0dBv69lcwurat3Vanyz1jOL6wnHpKL8v/uGOltOr9He6vHdhcS7+74ftK93y3VVVShVl5yi4P+OR0L7s9XXk+BxjxNc6pKmqsqdG3o86FrRyqdN4xuf7Uscs+C6JGseBJ6s3j69HXo6Xn8cTc4H1YvatejfDRG/1kfua7v8AVzvbZPR2nSbudHSL7SFTpzje1XVdd1nF03tprCht5/B5+JL2Td80/EMZ6Odw9XqUtMuNJrwo3lnWblSjO4dKVtN824PbL8WJLyefM6fh9vjzRzy+KYTx5XwKHAc5NL2qgvWokdL2Cz1ccvjOM/w79nNpdnE3nN9ax9ayWDHdLPf7Mz4zL5YO58T8OVNQo2NCFxY2trYU1So0I3bqpvCW5vaue1JfV+ZjHgcl8Zl9nT8S5p4a/kw0jgGrb1qNzTv7RVKE4VI/nXjk+afLo1lfU1lcLNXHL7OOPFz5tzLH+X9Pr6twZG9vJ3brWtGVVR7yFK4lVzNLDnnauqS+xnhZ4cPHVmV/6OPnnxcvlywn/L+n2dK7P7WCW+Xev+zyizOfbrL8mOv3a4Xwy8Tx4nF3/p/9TWOz+2qL83PuX8+gw7db4Z47/ZOL8MvDu+HxP5OFxLwrVvZW7qXlBK3oRorMn70/x1PV4j9i8PPh4b+XLx/byTjZcXPl3nh4Tx+b1+zrtXs1k/8Afrb99/0OvVwv6cvt/blLxJ+rD+X9OJV7Mpf8dbf9x/0G8b6Zfb+2u8ZY+dw/l/T6HCuhT0q4qXMa1pcOdCVDY7rusJyjLdna/wBnp8yZdn6s1Oaf7Lh8T6d8pf2u3ntzwTNN/pVB888qmTfcL7u2PxfG/ov2cKpwlNfrqb9JGb2LKfqjvPimN/TXGq8OSSf5yP0Zyy7Lfd0x+I430fe421aeo09PpypQoewUHbpxrOr3qagt3OK2/B059THdrPV0x7Zj6R1KWm4/GvuS8H6uk7Tv0YOyX7S+5OlPdvr/AEfT4U1H8n6hb36hGu7eU5Kk6ndqe6nKHxYePiz08DF4bXV36NHEd77ZfXV64qk7mrKs6anvUM+G7Cz9hOHr1XqPl9z8ycq8/wBEdL5k5V507v5jlXmTZ8yaXmTb8xo2m0aXZgaNst5WdG4Gl3A0bmNpqKlJ+DLq0um2nQm+iZqYZVzueMcinYTfyOk4GTnePhHJjpj8ZHScD3rje0z0jdGxiusjpOHjHO8bK+UboUoI1OWMW51vjKmvH+JrmjncM6y9qpr8aJeJDoZ+yvU6S/EydWT1TuuV9Ba1TT6t/cnWnuvcsqj1+C6J/wCfqTrz3XuOTJcTxSxiXXza/kx3jXqvccnIhxdhcl91k1O0/UvYsm+jxpKOMYX8DXevdzy+H784+rado1aHSePSTJc+Hl54xynYMsL8ts/asb7tFq1FiU8jHicPD8skMvh9zvz+P7vnLjCT8X9JNfyN95p+HT/LEnxc34jvN91nw/XlGl8T58Wyd5vu13G+zi3PESfLn9zGXaN+dbx7DXCesRfi/uY68du6X2T8rR82OvF7pWP5Sj5svWi92rCV5B+I62LU4GUapTpszz41uY5xqnTg+jMXHCtzLONErZftGLw57uk4l9mqVq/BmLw77tziT2a5UpIxcbG5ni1vJm7b8EyQTJNroyNgNgNjKEWzUjOVjdG3bNzCudzkb4WsfGRucOetYvEvpGyKpxx4mpyRm9Ss53kF0ijXVxnlGJwc751itSx0SJ12u7ba3qcjN49anZowlqMn4metW52fFrd5LzM9WtTg4sHcyfiZvErXTkYOq/MnNV5IjqPzJzVeWG9+Y2csTc/MbNQ3fMpqLkJpUymmSmNs6ZKfzLtOU3jZytkXyNSs0bIMWyGmmcjNrrIxyTa6MjZo3DZo3MbNQ3MbOWLvfmOY5YvePzLzVOWKqzLz1OSMlcMvUqdOJ33yJzLyI5LyG4arFpE1Fm0wTS7QigHI9ox0R15/Zy5GDrszc61OHGDqPzJzVrljHJna6AAAAAAAAAAABRsQouSouQA2iplGxSG2LirkVNI2FkaZGK6RCKAAAAAAAAAAAAAAAMgAAAAAAAAAAAAAAAAAAUAgAyAyVV3ERVIuzQ5E2aYkUAAAAAAAAAAAAAAAAAAAAAAAAAAAAAAAAAAAAAXIEKBAyBUAYEAAAAAAAAAAAAAAAAAAAAAAAAAAAAAAAAAAAAAAAAAAAAUCAAAAAAAAAAAAAAAAAACZAZAZAZAZAZAZAZAZAZAZAZAZAZAZAZAZAZAZAZAZAZAu9ATcAyAyAyAyAyAyAyAyAyAyAyAyAyAyAyBgRQAAAAAAAAAAAAAAAAAAAAAAAAAAAAAAAAAAAAAAAAAAAAAAAAAAAAAAAAAAAAAAAAAAAAAAAAAAAAAAAAAAAAAAAAA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1036" name="AutoShape 12" descr="data:image/jpeg;base64,/9j/4AAQSkZJRgABAQAAAQABAAD/2wCEAAkGBxQPDw8PDxAQDw0NDw8ODw0PDw8PDxAPFBEWFhQRFBQYHCggGBolGxQUITEhJSkrLi4vFx81ODMsNygtLisBCgoKDg0OGA8QFywkHB8sNCwsLCw3NywsLCwrLCwsLCwsKywsLCwsLDcrLCwsLCwsLCwsLCwsLCwsLCwsLCwsLP/AABEIAKgBLQMBIgACEQEDEQH/xAAcAAEBAAIDAQEAAAAAAAAAAAAAAQMHAgQGBQj/xABEEAACAQMBBQQHAwcLBQAAAAAAAQIDBBEFBhITITEHQVFhFCIyQnGBkYKh8BVydLO00eEWJDQ1Q0RSkrGywSYzU1Ri/8QAGAEBAQEBAQAAAAAAAAAAAAAAAAECAwT/xAAlEQEBAAIBBAICAgMAAAAAAAAAAQIRAwQUMUESIRNRItFSobH/2gAMAwEAAhEDEQA/ANGgAAAAAAAAAAAAAAAAAAAAAAAAAAAAAAAAAAAAAAAAAAAAAAAAAACgCAowBAXBcAcQcsEAgKAIUACAoAgKAICgCAoAEKCiAoIICgCAoAgKAICgCAoAgAAAACg5xgGjWk24gpCAAAABQJghyAHEAAAAAAKBAUACFAEBQBAUgAAAAAAAAAAAAAFQFIQAAB22scjDMyzZhZ1rnigKQxY2AAghQAAAAjIciMCFAAAFAAFwXQgLgYGhCHLBMDQgKQggKAIAAAAAAAAAABCgioAAO3Fxz66k4887rWenLr5mOaj7rb8msNfjl9RM4HW1iQABFRguTnbUZVJwpwjvTqTjCEV1lKTwl820ZVjDWOvL48jcmq3VtstRo0LehRudZrU9+rc1VlU0+WV3qOVhRWM7uW/H5mm9qjupcHWba2ubOo1GUo0mqlLPvqLb3kvLD8G+g0m2rgd7WeC7mt6IqitXUlwVVadRQ7s/jOMZOpw31GjbgRne0Rfzq2/SKH6yJu3b/bWVhqdKylaW1zZ1qVKVSE6War4lSUWovo+UejiKbaERT2na5oFGw1OVO2W5Rr0YXCpL2acpSnFxj4LMM47sni0IuzBzp03LOE3hOTwm8RSy2/JLvLFG3OxvQKMaFxfXm6qd7L8l28Z9Jqq92pjx3pbsF+bI1rTNrUSic4wPs7RaFKxu69pPLdCo4xk17dN84T+cWn9Tq0rfJ0xw255Z6dJwwRQPQ6NWnaXNC5gszt6kaij3SSfrQ+DWV8z13a5o0PSqGoW6Tt9SowqbyXLiRjHn5Zg4P5SLcNXTM5JprPh+PIkqJt7ZSh+TdDur5pK51CXAt8rmorejGSz58WX2Ua4qWnkWYb2zeXT4jpmNo+rVtjYV7SS2Oo8ln0ySzhZ/pVXvOeeGnXHPbU5DlJEOdjqhDbfZVt1cVLmw0qVK19FSnS4nCnxt2NKc1mW9jOY+B1O1PbmvKtf6VwrVWsaqpqoqU1XxGUZr1t7GcrwIm2rwD6mzGtTsLujdU1l0p+tB9KlN8pwfxWfnhhXywbe7Q9jPyhc2OoaalK31h04VHGOI06jjniyXcnCLyvGD72dLtf1WlbU7bQ7NJUbKEJXMklvTq4zCDff1cn5yXgE21cAX8IKgAChCggzzRjOzKCOHCR1uNc5lGEhnVFeJyVBeJPjV+UdY+ls3eRoX1lXqcqdC7tq031xCFWMpfcjArZeJyVmn7yL+Op+TF7/t406cdQpXWM29zQhGFRc478G8xz8GmvHmdXs/qabXVrY3GmVbq/rVZQlXjVlGG65tqTSmsKMOvL3WdnZzbbhWqsNQo0tQsIpRpwqNKrSiukU2sSS7ujXjjCX0rfbOzsoTWk6fSta1RNO4rz4kop93Vtry3kuXQfiy/TF5cdPK9q2nW1pqPo9lTjSp0qFPiwjOcsVpOUnlybed1wPIKrywfdurLj1J1atwqlWrJznUk+cpN82WGz8X/bR+p0nDmzefj9vnaE/51bfpFD9bE/R2o1LapqVWj6Pby1ejaQuLStcQUlNZmlFPrHdku7niWV0ZpPTtnIwq0qnGg+FUp1MZxndknj7j1m03EvtSo6lb1YWta3hTjTXE4nrQnJ5bwspqWHHvWfEt6fkvpzvV8Xutc7U3txc3tepfZjdqbhUp43VT3eShFd0V9/XnnJ8pI3FtloNPVq1O4To2tzuKFaarb8auF6ra3Vhrpnwx4HyrfsrUl/Trdfaf7h+DOT7id9w+smvtL0+dzWpW9JZq16kKUFz9qTxl+S6vyTN6bW7KKrQsbC2v7W0paak92pNKrKukt2q0nyfOUvjNnV2I2HpabdK6lc21epCE40ouruKEpcnPo+e7vL7TK+zji3NS5q31GpUrzlVm8d8nnC59F0XwJ8NX7ukvU42fx+2LtU0NV6NtqEZU6tSnGNtdVKLUqcn7sk/BScl9tHh7LSG8cjcujbMwt7e4tZVoVaFyucfY3ZNYcl158o/5UZtJ2Po0Usy4jXyTOmHJhhLLfDz8t5M9fCfd/wBNX09mpOOd1/Q9Zpuju+0qeny5V7OrGpbyl3QlJ8vlmovg4mxKdnCKworHwMFPTYQq8aHqyw4tZ5NPua+KX0M59RjlPqas8GHBzYZS5WWXy1h2jVFxKFjR5W+n0o00l04jiuvwio/Vnhqtsbmv9i4VZTm6+JTlKcm4rm28vvPlVuziD/vSX2f4nXDk45jJtzt5Llbcf+f21DVoo9lqq/6Qpfpj/aah96t2ZQ/9uC+K/iZ9U2Zi9JjpfpNBKFbjcZ1Hn/uSnu7uP/rxM8kmevj+3bj58cL/AC+n5+mcDYdfs6Szi8ov4N/uOjV2G3f7xTZjtuS+nonXcP8AkxdkX9d2H59b9nqHW7Tv651H9If+1H2dl7BabfULzehVVvKb4aluOSlTnDGcPHtZ6dx8/aqhG8vbm73o01c1HUVPe3t3kljews9PAxenz/TpOp474rxwwfWlpUf/ACxMU9Oiv7SJm8OUdJzY1tvsQ1qrHTtRp5UoWMZV6Cks7spU5ycfzcxz82aYubiVWpOrUk51as5VKk5dZTk8yk/i2z2+xO1MdMoX9B0+N6dT4akqqhw/UnHLW68+15dDxjtl/iRn8eSzOOu8EMzoeaOPD8yfGtfKMQObh5k3Saq7cQcsEwTSuW8TJIxb6GeFs35GpMr4ZtkYcl3ju07SK9qRkjKlHzOk4r7rF5J6j58YyfRM7FGyqS6JndnqcV7MUY1rDXRI38eOecmblnfGLlS0ib6vHzO5DRce1P7z5stWmYp6lN95qZ8M9MXDlvt6Cnp0I9ZZ+87NKFNfxwjyTvJ/4mY3Xk/eZrusZ4jN6fK+cnulcUo+8l8WclqdFe+jwLm/Fk3n4jvL+meynutg/wAoKS72WG1VKPLDeUa9yMk7zL9HY8bYS2xgui/H1M8NvkmvVly78t/8mtslyTu8qdjxtq0+0R93+iPpWvaXJd8WvmaaUzJGqyznl8yJeix9Wt8U+1FY5qOT5152luT5YXkac9IfiSNZ56icmE8YxntLfOVban2hy8fvZ1Ku37fWTNayqGKUjf59eIzOiw9ti1dt008nyLjauM3zz9WeMqSMWTGXVZTw6YdDxT7ew/lDHxf1OMtdi/ef3HkAZ7vN07TB6uWrwfVnXqXdOXgecLkd1l+mp02M8V9ypwpHWqWsX0kvqfMyN5+Jm88vnFucVniu5Ky8JJmGdtJeZiVR+JyVd+Ji5YX03JlPbjKLT6YOJk4zI5+KManqr9uAK8EMqZAIRXYVxjokjhKs33mIGrnU+McnImSAztQAAAABQAUAAEAAAKQAUpANi5LGWDiC7GXiBzMWRkvyT4uU2cADNu1AAAAAAAgUABAAAAAACkAAAAAAAAAAAAUEKAABUAAAAAAAAAAAAAAAAAAAAAUIAQAAAAAAAAAAAAAAAAAAAAAAAAAABQQAAAAKQACkAFBAAKQAUEAAAAAAAAAAAAAAAAAAAAAAAAAAAAAAAAAAAAAAAAAAAAAAAAAAAAAAAAAAAAAAAAAAAA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1038" name="AutoShape 14" descr="data:image/jpeg;base64,/9j/4AAQSkZJRgABAQAAAQABAAD/2wCEAAkGBxQPDw8PDxAQDw0NDw8ODw0PDw8PDxAPFBEWFhQRFBQYHCggGBolGxQUITEhJSkrLi4vFx81ODMsNygtLisBCgoKDg0OGA8QFywkHB8sNCwsLCw3NywsLCwrLCwsLCwsKywsLCwsLDcrLCwsLCwsLCwsLCwsLCwsLCwsLCwsLP/AABEIAKgBLQMBIgACEQEDEQH/xAAcAAEBAAIDAQEAAAAAAAAAAAAAAQMHAgQGBQj/xABEEAACAQMBBQQHAwcLBQAAAAAAAQIDBBEFBhITITEHQVFhFCIyQnGBkYKh8BVydLO00eEWJDQ1Q0RSkrGywSYzU1Ri/8QAGAEBAQEBAQAAAAAAAAAAAAAAAAECAwT/xAAlEQEBAAIBBAICAgMAAAAAAAAAAQIRAwQUMUESIRNRItFSobH/2gAMAwEAAhEDEQA/ANGgAAAAAAAAAAAAAAAAAAAAAAAAAAAAAAAAAAAAAAAAAAAAAAAAAACgCAowBAXBcAcQcsEAgKAIUACAoAgKAICgCAoAEKCiAoIICgCAoAgKAICgCAoAgAAAACg5xgGjWk24gpCAAAABQJghyAHEAAAAAAKBAUACFAEBQBAUgAAAAAAAAAAAAAFQFIQAAB22scjDMyzZhZ1rnigKQxY2AAghQAAAAjIciMCFAAAFAAFwXQgLgYGhCHLBMDQgKQggKAIAAAAAAAAAABCgioAAO3Fxz66k4887rWenLr5mOaj7rb8msNfjl9RM4HW1iQABFRguTnbUZVJwpwjvTqTjCEV1lKTwl820ZVjDWOvL48jcmq3VtstRo0LehRudZrU9+rc1VlU0+WV3qOVhRWM7uW/H5mm9qjupcHWba2ubOo1GUo0mqlLPvqLb3kvLD8G+g0m2rgd7WeC7mt6IqitXUlwVVadRQ7s/jOMZOpw31GjbgRne0Rfzq2/SKH6yJu3b/bWVhqdKylaW1zZ1qVKVSE6War4lSUWovo+UejiKbaERT2na5oFGw1OVO2W5Rr0YXCpL2acpSnFxj4LMM47sni0IuzBzp03LOE3hOTwm8RSy2/JLvLFG3OxvQKMaFxfXm6qd7L8l28Z9Jqq92pjx3pbsF+bI1rTNrUSic4wPs7RaFKxu69pPLdCo4xk17dN84T+cWn9Tq0rfJ0xw255Z6dJwwRQPQ6NWnaXNC5gszt6kaij3SSfrQ+DWV8z13a5o0PSqGoW6Tt9SowqbyXLiRjHn5Zg4P5SLcNXTM5JprPh+PIkqJt7ZSh+TdDur5pK51CXAt8rmorejGSz58WX2Ua4qWnkWYb2zeXT4jpmNo+rVtjYV7SS2Oo8ln0ySzhZ/pVXvOeeGnXHPbU5DlJEOdjqhDbfZVt1cVLmw0qVK19FSnS4nCnxt2NKc1mW9jOY+B1O1PbmvKtf6VwrVWsaqpqoqU1XxGUZr1t7GcrwIm2rwD6mzGtTsLujdU1l0p+tB9KlN8pwfxWfnhhXywbe7Q9jPyhc2OoaalK31h04VHGOI06jjniyXcnCLyvGD72dLtf1WlbU7bQ7NJUbKEJXMklvTq4zCDff1cn5yXgE21cAX8IKgAChCggzzRjOzKCOHCR1uNc5lGEhnVFeJyVBeJPjV+UdY+ls3eRoX1lXqcqdC7tq031xCFWMpfcjArZeJyVmn7yL+Op+TF7/t406cdQpXWM29zQhGFRc478G8xz8GmvHmdXs/qabXVrY3GmVbq/rVZQlXjVlGG65tqTSmsKMOvL3WdnZzbbhWqsNQo0tQsIpRpwqNKrSiukU2sSS7ujXjjCX0rfbOzsoTWk6fSta1RNO4rz4kop93Vtry3kuXQfiy/TF5cdPK9q2nW1pqPo9lTjSp0qFPiwjOcsVpOUnlybed1wPIKrywfdurLj1J1atwqlWrJznUk+cpN82WGz8X/bR+p0nDmzefj9vnaE/51bfpFD9bE/R2o1LapqVWj6Pby1ejaQuLStcQUlNZmlFPrHdku7niWV0ZpPTtnIwq0qnGg+FUp1MZxndknj7j1m03EvtSo6lb1YWta3hTjTXE4nrQnJ5bwspqWHHvWfEt6fkvpzvV8Xutc7U3txc3tepfZjdqbhUp43VT3eShFd0V9/XnnJ8pI3FtloNPVq1O4To2tzuKFaarb8auF6ra3Vhrpnwx4HyrfsrUl/Trdfaf7h+DOT7id9w+smvtL0+dzWpW9JZq16kKUFz9qTxl+S6vyTN6bW7KKrQsbC2v7W0paak92pNKrKukt2q0nyfOUvjNnV2I2HpabdK6lc21epCE40ouruKEpcnPo+e7vL7TK+zji3NS5q31GpUrzlVm8d8nnC59F0XwJ8NX7ukvU42fx+2LtU0NV6NtqEZU6tSnGNtdVKLUqcn7sk/BScl9tHh7LSG8cjcujbMwt7e4tZVoVaFyucfY3ZNYcl158o/5UZtJ2Po0Usy4jXyTOmHJhhLLfDz8t5M9fCfd/wBNX09mpOOd1/Q9Zpuju+0qeny5V7OrGpbyl3QlJ8vlmovg4mxKdnCKworHwMFPTYQq8aHqyw4tZ5NPua+KX0M59RjlPqas8GHBzYZS5WWXy1h2jVFxKFjR5W+n0o00l04jiuvwio/Vnhqtsbmv9i4VZTm6+JTlKcm4rm28vvPlVuziD/vSX2f4nXDk45jJtzt5Llbcf+f21DVoo9lqq/6Qpfpj/aah96t2ZQ/9uC+K/iZ9U2Zi9JjpfpNBKFbjcZ1Hn/uSnu7uP/rxM8kmevj+3bj58cL/AC+n5+mcDYdfs6Szi8ov4N/uOjV2G3f7xTZjtuS+nonXcP8AkxdkX9d2H59b9nqHW7Tv651H9If+1H2dl7BabfULzehVVvKb4aluOSlTnDGcPHtZ6dx8/aqhG8vbm73o01c1HUVPe3t3kljews9PAxenz/TpOp474rxwwfWlpUf/ACxMU9Oiv7SJm8OUdJzY1tvsQ1qrHTtRp5UoWMZV6Cks7spU5ycfzcxz82aYubiVWpOrUk51as5VKk5dZTk8yk/i2z2+xO1MdMoX9B0+N6dT4akqqhw/UnHLW68+15dDxjtl/iRn8eSzOOu8EMzoeaOPD8yfGtfKMQObh5k3Saq7cQcsEwTSuW8TJIxb6GeFs35GpMr4ZtkYcl3ju07SK9qRkjKlHzOk4r7rF5J6j58YyfRM7FGyqS6JndnqcV7MUY1rDXRI38eOecmblnfGLlS0ib6vHzO5DRce1P7z5stWmYp6lN95qZ8M9MXDlvt6Cnp0I9ZZ+87NKFNfxwjyTvJ/4mY3Xk/eZrusZ4jN6fK+cnulcUo+8l8WclqdFe+jwLm/Fk3n4jvL+meynutg/wAoKS72WG1VKPLDeUa9yMk7zL9HY8bYS2xgui/H1M8NvkmvVly78t/8mtslyTu8qdjxtq0+0R93+iPpWvaXJd8WvmaaUzJGqyznl8yJeix9Wt8U+1FY5qOT5152luT5YXkac9IfiSNZ56icmE8YxntLfOVban2hy8fvZ1Ku37fWTNayqGKUjf59eIzOiw9ti1dt008nyLjauM3zz9WeMqSMWTGXVZTw6YdDxT7ew/lDHxf1OMtdi/ef3HkAZ7vN07TB6uWrwfVnXqXdOXgecLkd1l+mp02M8V9ypwpHWqWsX0kvqfMyN5+Jm88vnFucVniu5Ky8JJmGdtJeZiVR+JyVd+Ji5YX03JlPbjKLT6YOJk4zI5+KManqr9uAK8EMqZAIRXYVxjokjhKs33mIGrnU+McnImSAztQAAAABQAUAAEAAAKQAUpANi5LGWDiC7GXiBzMWRkvyT4uU2cADNu1AAAAAAAgUABAAAAAACkAAAAAAAAAAAAUEKAABUAAAAAAAAAAAAAAAAAAAAAUIAQAAAAAAAAAAAAAAAAAAAAAAAAAABQQAAAAKQACkAFBAAKQAUEAAAAAAAAAAAAAAAAAAAAAAAAAAAAAAAAAAAAAAAAAAAAAAAAAAAAAAAAAAAAAAAAAAAA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1040" name="AutoShape 16" descr="data:image/jpeg;base64,/9j/4AAQSkZJRgABAQAAAQABAAD/2wCEAAkGBxQPDw8PDxAQDw0NDw8ODw0PDw8PDxAPFBEWFhQRFBQYHCggGBolGxQUITEhJSkrLi4vFx81ODMsNygtLisBCgoKDg0OGA8QFywkHB8sNCwsLCw3NywsLCwrLCwsLCwsKywsLCwsLDcrLCwsLCwsLCwsLCwsLCwsLCwsLCwsLP/AABEIAKgBLQMBIgACEQEDEQH/xAAcAAEBAAIDAQEAAAAAAAAAAAAAAQMHAgQGBQj/xABEEAACAQMBBQQHAwcLBQAAAAAAAQIDBBEFBhITITEHQVFhFCIyQnGBkYKh8BVydLO00eEWJDQ1Q0RSkrGywSYzU1Ri/8QAGAEBAQEBAQAAAAAAAAAAAAAAAAECAwT/xAAlEQEBAAIBBAICAgMAAAAAAAAAAQIRAwQUMUESIRNRItFSobH/2gAMAwEAAhEDEQA/ANGgAAAAAAAAAAAAAAAAAAAAAAAAAAAAAAAAAAAAAAAAAAAAAAAAAACgCAowBAXBcAcQcsEAgKAIUACAoAgKAICgCAoAEKCiAoIICgCAoAgKAICgCAoAgAAAACg5xgGjWk24gpCAAAABQJghyAHEAAAAAAKBAUACFAEBQBAUgAAAAAAAAAAAAAFQFIQAAB22scjDMyzZhZ1rnigKQxY2AAghQAAAAjIciMCFAAAFAAFwXQgLgYGhCHLBMDQgKQggKAIAAAAAAAAAABCgioAAO3Fxz66k4887rWenLr5mOaj7rb8msNfjl9RM4HW1iQABFRguTnbUZVJwpwjvTqTjCEV1lKTwl820ZVjDWOvL48jcmq3VtstRo0LehRudZrU9+rc1VlU0+WV3qOVhRWM7uW/H5mm9qjupcHWba2ubOo1GUo0mqlLPvqLb3kvLD8G+g0m2rgd7WeC7mt6IqitXUlwVVadRQ7s/jOMZOpw31GjbgRne0Rfzq2/SKH6yJu3b/bWVhqdKylaW1zZ1qVKVSE6War4lSUWovo+UejiKbaERT2na5oFGw1OVO2W5Rr0YXCpL2acpSnFxj4LMM47sni0IuzBzp03LOE3hOTwm8RSy2/JLvLFG3OxvQKMaFxfXm6qd7L8l28Z9Jqq92pjx3pbsF+bI1rTNrUSic4wPs7RaFKxu69pPLdCo4xk17dN84T+cWn9Tq0rfJ0xw255Z6dJwwRQPQ6NWnaXNC5gszt6kaij3SSfrQ+DWV8z13a5o0PSqGoW6Tt9SowqbyXLiRjHn5Zg4P5SLcNXTM5JprPh+PIkqJt7ZSh+TdDur5pK51CXAt8rmorejGSz58WX2Ua4qWnkWYb2zeXT4jpmNo+rVtjYV7SS2Oo8ln0ySzhZ/pVXvOeeGnXHPbU5DlJEOdjqhDbfZVt1cVLmw0qVK19FSnS4nCnxt2NKc1mW9jOY+B1O1PbmvKtf6VwrVWsaqpqoqU1XxGUZr1t7GcrwIm2rwD6mzGtTsLujdU1l0p+tB9KlN8pwfxWfnhhXywbe7Q9jPyhc2OoaalK31h04VHGOI06jjniyXcnCLyvGD72dLtf1WlbU7bQ7NJUbKEJXMklvTq4zCDff1cn5yXgE21cAX8IKgAChCggzzRjOzKCOHCR1uNc5lGEhnVFeJyVBeJPjV+UdY+ls3eRoX1lXqcqdC7tq031xCFWMpfcjArZeJyVmn7yL+Op+TF7/t406cdQpXWM29zQhGFRc478G8xz8GmvHmdXs/qabXVrY3GmVbq/rVZQlXjVlGG65tqTSmsKMOvL3WdnZzbbhWqsNQo0tQsIpRpwqNKrSiukU2sSS7ujXjjCX0rfbOzsoTWk6fSta1RNO4rz4kop93Vtry3kuXQfiy/TF5cdPK9q2nW1pqPo9lTjSp0qFPiwjOcsVpOUnlybed1wPIKrywfdurLj1J1atwqlWrJznUk+cpN82WGz8X/bR+p0nDmzefj9vnaE/51bfpFD9bE/R2o1LapqVWj6Pby1ejaQuLStcQUlNZmlFPrHdku7niWV0ZpPTtnIwq0qnGg+FUp1MZxndknj7j1m03EvtSo6lb1YWta3hTjTXE4nrQnJ5bwspqWHHvWfEt6fkvpzvV8Xutc7U3txc3tepfZjdqbhUp43VT3eShFd0V9/XnnJ8pI3FtloNPVq1O4To2tzuKFaarb8auF6ra3Vhrpnwx4HyrfsrUl/Trdfaf7h+DOT7id9w+smvtL0+dzWpW9JZq16kKUFz9qTxl+S6vyTN6bW7KKrQsbC2v7W0paak92pNKrKukt2q0nyfOUvjNnV2I2HpabdK6lc21epCE40ouruKEpcnPo+e7vL7TK+zji3NS5q31GpUrzlVm8d8nnC59F0XwJ8NX7ukvU42fx+2LtU0NV6NtqEZU6tSnGNtdVKLUqcn7sk/BScl9tHh7LSG8cjcujbMwt7e4tZVoVaFyucfY3ZNYcl158o/5UZtJ2Po0Usy4jXyTOmHJhhLLfDz8t5M9fCfd/wBNX09mpOOd1/Q9Zpuju+0qeny5V7OrGpbyl3QlJ8vlmovg4mxKdnCKworHwMFPTYQq8aHqyw4tZ5NPua+KX0M59RjlPqas8GHBzYZS5WWXy1h2jVFxKFjR5W+n0o00l04jiuvwio/Vnhqtsbmv9i4VZTm6+JTlKcm4rm28vvPlVuziD/vSX2f4nXDk45jJtzt5Llbcf+f21DVoo9lqq/6Qpfpj/aah96t2ZQ/9uC+K/iZ9U2Zi9JjpfpNBKFbjcZ1Hn/uSnu7uP/rxM8kmevj+3bj58cL/AC+n5+mcDYdfs6Szi8ov4N/uOjV2G3f7xTZjtuS+nonXcP8AkxdkX9d2H59b9nqHW7Tv651H9If+1H2dl7BabfULzehVVvKb4aluOSlTnDGcPHtZ6dx8/aqhG8vbm73o01c1HUVPe3t3kljews9PAxenz/TpOp474rxwwfWlpUf/ACxMU9Oiv7SJm8OUdJzY1tvsQ1qrHTtRp5UoWMZV6Cks7spU5ycfzcxz82aYubiVWpOrUk51as5VKk5dZTk8yk/i2z2+xO1MdMoX9B0+N6dT4akqqhw/UnHLW68+15dDxjtl/iRn8eSzOOu8EMzoeaOPD8yfGtfKMQObh5k3Saq7cQcsEwTSuW8TJIxb6GeFs35GpMr4ZtkYcl3ju07SK9qRkjKlHzOk4r7rF5J6j58YyfRM7FGyqS6JndnqcV7MUY1rDXRI38eOecmblnfGLlS0ib6vHzO5DRce1P7z5stWmYp6lN95qZ8M9MXDlvt6Cnp0I9ZZ+87NKFNfxwjyTvJ/4mY3Xk/eZrusZ4jN6fK+cnulcUo+8l8WclqdFe+jwLm/Fk3n4jvL+meynutg/wAoKS72WG1VKPLDeUa9yMk7zL9HY8bYS2xgui/H1M8NvkmvVly78t/8mtslyTu8qdjxtq0+0R93+iPpWvaXJd8WvmaaUzJGqyznl8yJeix9Wt8U+1FY5qOT5152luT5YXkac9IfiSNZ56icmE8YxntLfOVban2hy8fvZ1Ku37fWTNayqGKUjf59eIzOiw9ti1dt008nyLjauM3zz9WeMqSMWTGXVZTw6YdDxT7ew/lDHxf1OMtdi/ef3HkAZ7vN07TB6uWrwfVnXqXdOXgecLkd1l+mp02M8V9ypwpHWqWsX0kvqfMyN5+Jm88vnFucVniu5Ky8JJmGdtJeZiVR+JyVd+Ji5YX03JlPbjKLT6YOJk4zI5+KManqr9uAK8EMqZAIRXYVxjokjhKs33mIGrnU+McnImSAztQAAAABQAUAAEAAAKQAUpANi5LGWDiC7GXiBzMWRkvyT4uU2cADNu1AAAAAAAgUABAAAAAACkAAAAAAAAAAAAUEKAABUAAAAAAAAAAAAAAAAAAAAAUIAQAAAAAAAAAAAAAAAAAAAAAAAAAABQQAAAAKQACkAFBAAKQAUEAAAAAAAAAAAAAAAAAAAAAAAAAAAAAAAAAAAAAAAAAAAAAAAAAAAAAAAAAAAAAAAAAAAA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1042" name="AutoShape 18" descr="data:image/jpeg;base64,/9j/4AAQSkZJRgABAQAAAQABAAD/2wCEAAkGBxQPDw8PDxAQDw0NDw8ODw0PDw8PDxAPFBEWFhQRFBQYHCggGBolGxQUITEhJSkrLi4vFx81ODMsNygtLisBCgoKDg0OGA8QFywkHB8sNCwsLCw3NywsLCwrLCwsLCwsKywsLCwsLDcrLCwsLCwsLCwsLCwsLCwsLCwsLCwsLP/AABEIAKgBLQMBIgACEQEDEQH/xAAcAAEBAAIDAQEAAAAAAAAAAAAAAQMHAgQGBQj/xABEEAACAQMBBQQHAwcLBQAAAAAAAQIDBBEFBhITITEHQVFhFCIyQnGBkYKh8BVydLO00eEWJDQ1Q0RSkrGywSYzU1Ri/8QAGAEBAQEBAQAAAAAAAAAAAAAAAAECAwT/xAAlEQEBAAIBBAICAgMAAAAAAAAAAQIRAwQUMUESIRNRItFSobH/2gAMAwEAAhEDEQA/ANGgAAAAAAAAAAAAAAAAAAAAAAAAAAAAAAAAAAAAAAAAAAAAAAAAAACgCAowBAXBcAcQcsEAgKAIUACAoAgKAICgCAoAEKCiAoIICgCAoAgKAICgCAoAgAAAACg5xgGjWk24gpCAAAABQJghyAHEAAAAAAKBAUACFAEBQBAUgAAAAAAAAAAAAAFQFIQAAB22scjDMyzZhZ1rnigKQxY2AAghQAAAAjIciMCFAAAFAAFwXQgLgYGhCHLBMDQgKQggKAIAAAAAAAAAABCgioAAO3Fxz66k4887rWenLr5mOaj7rb8msNfjl9RM4HW1iQABFRguTnbUZVJwpwjvTqTjCEV1lKTwl820ZVjDWOvL48jcmq3VtstRo0LehRudZrU9+rc1VlU0+WV3qOVhRWM7uW/H5mm9qjupcHWba2ubOo1GUo0mqlLPvqLb3kvLD8G+g0m2rgd7WeC7mt6IqitXUlwVVadRQ7s/jOMZOpw31GjbgRne0Rfzq2/SKH6yJu3b/bWVhqdKylaW1zZ1qVKVSE6War4lSUWovo+UejiKbaERT2na5oFGw1OVO2W5Rr0YXCpL2acpSnFxj4LMM47sni0IuzBzp03LOE3hOTwm8RSy2/JLvLFG3OxvQKMaFxfXm6qd7L8l28Z9Jqq92pjx3pbsF+bI1rTNrUSic4wPs7RaFKxu69pPLdCo4xk17dN84T+cWn9Tq0rfJ0xw255Z6dJwwRQPQ6NWnaXNC5gszt6kaij3SSfrQ+DWV8z13a5o0PSqGoW6Tt9SowqbyXLiRjHn5Zg4P5SLcNXTM5JprPh+PIkqJt7ZSh+TdDur5pK51CXAt8rmorejGSz58WX2Ua4qWnkWYb2zeXT4jpmNo+rVtjYV7SS2Oo8ln0ySzhZ/pVXvOeeGnXHPbU5DlJEOdjqhDbfZVt1cVLmw0qVK19FSnS4nCnxt2NKc1mW9jOY+B1O1PbmvKtf6VwrVWsaqpqoqU1XxGUZr1t7GcrwIm2rwD6mzGtTsLujdU1l0p+tB9KlN8pwfxWfnhhXywbe7Q9jPyhc2OoaalK31h04VHGOI06jjniyXcnCLyvGD72dLtf1WlbU7bQ7NJUbKEJXMklvTq4zCDff1cn5yXgE21cAX8IKgAChCggzzRjOzKCOHCR1uNc5lGEhnVFeJyVBeJPjV+UdY+ls3eRoX1lXqcqdC7tq031xCFWMpfcjArZeJyVmn7yL+Op+TF7/t406cdQpXWM29zQhGFRc478G8xz8GmvHmdXs/qabXVrY3GmVbq/rVZQlXjVlGG65tqTSmsKMOvL3WdnZzbbhWqsNQo0tQsIpRpwqNKrSiukU2sSS7ujXjjCX0rfbOzsoTWk6fSta1RNO4rz4kop93Vtry3kuXQfiy/TF5cdPK9q2nW1pqPo9lTjSp0qFPiwjOcsVpOUnlybed1wPIKrywfdurLj1J1atwqlWrJznUk+cpN82WGz8X/bR+p0nDmzefj9vnaE/51bfpFD9bE/R2o1LapqVWj6Pby1ejaQuLStcQUlNZmlFPrHdku7niWV0ZpPTtnIwq0qnGg+FUp1MZxndknj7j1m03EvtSo6lb1YWta3hTjTXE4nrQnJ5bwspqWHHvWfEt6fkvpzvV8Xutc7U3txc3tepfZjdqbhUp43VT3eShFd0V9/XnnJ8pI3FtloNPVq1O4To2tzuKFaarb8auF6ra3Vhrpnwx4HyrfsrUl/Trdfaf7h+DOT7id9w+smvtL0+dzWpW9JZq16kKUFz9qTxl+S6vyTN6bW7KKrQsbC2v7W0paak92pNKrKukt2q0nyfOUvjNnV2I2HpabdK6lc21epCE40ouruKEpcnPo+e7vL7TK+zji3NS5q31GpUrzlVm8d8nnC59F0XwJ8NX7ukvU42fx+2LtU0NV6NtqEZU6tSnGNtdVKLUqcn7sk/BScl9tHh7LSG8cjcujbMwt7e4tZVoVaFyucfY3ZNYcl158o/5UZtJ2Po0Usy4jXyTOmHJhhLLfDz8t5M9fCfd/wBNX09mpOOd1/Q9Zpuju+0qeny5V7OrGpbyl3QlJ8vlmovg4mxKdnCKworHwMFPTYQq8aHqyw4tZ5NPua+KX0M59RjlPqas8GHBzYZS5WWXy1h2jVFxKFjR5W+n0o00l04jiuvwio/Vnhqtsbmv9i4VZTm6+JTlKcm4rm28vvPlVuziD/vSX2f4nXDk45jJtzt5Llbcf+f21DVoo9lqq/6Qpfpj/aah96t2ZQ/9uC+K/iZ9U2Zi9JjpfpNBKFbjcZ1Hn/uSnu7uP/rxM8kmevj+3bj58cL/AC+n5+mcDYdfs6Szi8ov4N/uOjV2G3f7xTZjtuS+nonXcP8AkxdkX9d2H59b9nqHW7Tv651H9If+1H2dl7BabfULzehVVvKb4aluOSlTnDGcPHtZ6dx8/aqhG8vbm73o01c1HUVPe3t3kljews9PAxenz/TpOp474rxwwfWlpUf/ACxMU9Oiv7SJm8OUdJzY1tvsQ1qrHTtRp5UoWMZV6Cks7spU5ycfzcxz82aYubiVWpOrUk51as5VKk5dZTk8yk/i2z2+xO1MdMoX9B0+N6dT4akqqhw/UnHLW68+15dDxjtl/iRn8eSzOOu8EMzoeaOPD8yfGtfKMQObh5k3Saq7cQcsEwTSuW8TJIxb6GeFs35GpMr4ZtkYcl3ju07SK9qRkjKlHzOk4r7rF5J6j58YyfRM7FGyqS6JndnqcV7MUY1rDXRI38eOecmblnfGLlS0ib6vHzO5DRce1P7z5stWmYp6lN95qZ8M9MXDlvt6Cnp0I9ZZ+87NKFNfxwjyTvJ/4mY3Xk/eZrusZ4jN6fK+cnulcUo+8l8WclqdFe+jwLm/Fk3n4jvL+meynutg/wAoKS72WG1VKPLDeUa9yMk7zL9HY8bYS2xgui/H1M8NvkmvVly78t/8mtslyTu8qdjxtq0+0R93+iPpWvaXJd8WvmaaUzJGqyznl8yJeix9Wt8U+1FY5qOT5152luT5YXkac9IfiSNZ56icmE8YxntLfOVban2hy8fvZ1Ku37fWTNayqGKUjf59eIzOiw9ti1dt008nyLjauM3zz9WeMqSMWTGXVZTw6YdDxT7ew/lDHxf1OMtdi/ef3HkAZ7vN07TB6uWrwfVnXqXdOXgecLkd1l+mp02M8V9ypwpHWqWsX0kvqfMyN5+Jm88vnFucVniu5Ky8JJmGdtJeZiVR+JyVd+Ji5YX03JlPbjKLT6YOJk4zI5+KManqr9uAK8EMqZAIRXYVxjokjhKs33mIGrnU+McnImSAztQAAAABQAUAAEAAAKQAUpANi5LGWDiC7GXiBzMWRkvyT4uU2cADNu1AAAAAAAgUABAAAAAACkAAAAAAAAAAAAUEKAABUAAAAAAAAAAAAAAAAAAAAAUIAQAAAAAAAAAAAAAAAAAAAAAAAAAABQQAAAAKQACkAFBAAKQAUEAAAAAAAAAAAAAAAAAAAAAAAAAAAAAAAAAAAAAAAAAAAAAAAAAAAAAAAAAAAAAAAAAAAA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1044" name="AutoShape 20" descr="data:image/jpeg;base64,/9j/4AAQSkZJRgABAQAAAQABAAD/2wCEAAkGBxQPDw8PDxAQDw0NDw8ODw0PDw8PDxAPFBEWFhQRFBQYHCggGBolGxQUITEhJSkrLi4vFx81ODMsNygtLisBCgoKDg0OGA8QFywkHB8sNCwsLCw3NywsLCwrLCwsLCwsKywsLCwsLDcrLCwsLCwsLCwsLCwsLCwsLCwsLCwsLP/AABEIAKgBLQMBIgACEQEDEQH/xAAcAAEBAAIDAQEAAAAAAAAAAAAAAQMHAgQGBQj/xABEEAACAQMBBQQHAwcLBQAAAAAAAQIDBBEFBhITITEHQVFhFCIyQnGBkYKh8BVydLO00eEWJDQ1Q0RSkrGywSYzU1Ri/8QAGAEBAQEBAQAAAAAAAAAAAAAAAAECAwT/xAAlEQEBAAIBBAICAgMAAAAAAAAAAQIRAwQUMUESIRNRItFSobH/2gAMAwEAAhEDEQA/ANGgAAAAAAAAAAAAAAAAAAAAAAAAAAAAAAAAAAAAAAAAAAAAAAAAAACgCAowBAXBcAcQcsEAgKAIUACAoAgKAICgCAoAEKCiAoIICgCAoAgKAICgCAoAgAAAACg5xgGjWk24gpCAAAABQJghyAHEAAAAAAKBAUACFAEBQBAUgAAAAAAAAAAAAAFQFIQAAB22scjDMyzZhZ1rnigKQxY2AAghQAAAAjIciMCFAAAFAAFwXQgLgYGhCHLBMDQgKQggKAIAAAAAAAAAABCgioAAO3Fxz66k4887rWenLr5mOaj7rb8msNfjl9RM4HW1iQABFRguTnbUZVJwpwjvTqTjCEV1lKTwl820ZVjDWOvL48jcmq3VtstRo0LehRudZrU9+rc1VlU0+WV3qOVhRWM7uW/H5mm9qjupcHWba2ubOo1GUo0mqlLPvqLb3kvLD8G+g0m2rgd7WeC7mt6IqitXUlwVVadRQ7s/jOMZOpw31GjbgRne0Rfzq2/SKH6yJu3b/bWVhqdKylaW1zZ1qVKVSE6War4lSUWovo+UejiKbaERT2na5oFGw1OVO2W5Rr0YXCpL2acpSnFxj4LMM47sni0IuzBzp03LOE3hOTwm8RSy2/JLvLFG3OxvQKMaFxfXm6qd7L8l28Z9Jqq92pjx3pbsF+bI1rTNrUSic4wPs7RaFKxu69pPLdCo4xk17dN84T+cWn9Tq0rfJ0xw255Z6dJwwRQPQ6NWnaXNC5gszt6kaij3SSfrQ+DWV8z13a5o0PSqGoW6Tt9SowqbyXLiRjHn5Zg4P5SLcNXTM5JprPh+PIkqJt7ZSh+TdDur5pK51CXAt8rmorejGSz58WX2Ua4qWnkWYb2zeXT4jpmNo+rVtjYV7SS2Oo8ln0ySzhZ/pVXvOeeGnXHPbU5DlJEOdjqhDbfZVt1cVLmw0qVK19FSnS4nCnxt2NKc1mW9jOY+B1O1PbmvKtf6VwrVWsaqpqoqU1XxGUZr1t7GcrwIm2rwD6mzGtTsLujdU1l0p+tB9KlN8pwfxWfnhhXywbe7Q9jPyhc2OoaalK31h04VHGOI06jjniyXcnCLyvGD72dLtf1WlbU7bQ7NJUbKEJXMklvTq4zCDff1cn5yXgE21cAX8IKgAChCggzzRjOzKCOHCR1uNc5lGEhnVFeJyVBeJPjV+UdY+ls3eRoX1lXqcqdC7tq031xCFWMpfcjArZeJyVmn7yL+Op+TF7/t406cdQpXWM29zQhGFRc478G8xz8GmvHmdXs/qabXVrY3GmVbq/rVZQlXjVlGG65tqTSmsKMOvL3WdnZzbbhWqsNQo0tQsIpRpwqNKrSiukU2sSS7ujXjjCX0rfbOzsoTWk6fSta1RNO4rz4kop93Vtry3kuXQfiy/TF5cdPK9q2nW1pqPo9lTjSp0qFPiwjOcsVpOUnlybed1wPIKrywfdurLj1J1atwqlWrJznUk+cpN82WGz8X/bR+p0nDmzefj9vnaE/51bfpFD9bE/R2o1LapqVWj6Pby1ejaQuLStcQUlNZmlFPrHdku7niWV0ZpPTtnIwq0qnGg+FUp1MZxndknj7j1m03EvtSo6lb1YWta3hTjTXE4nrQnJ5bwspqWHHvWfEt6fkvpzvV8Xutc7U3txc3tepfZjdqbhUp43VT3eShFd0V9/XnnJ8pI3FtloNPVq1O4To2tzuKFaarb8auF6ra3Vhrpnwx4HyrfsrUl/Trdfaf7h+DOT7id9w+smvtL0+dzWpW9JZq16kKUFz9qTxl+S6vyTN6bW7KKrQsbC2v7W0paak92pNKrKukt2q0nyfOUvjNnV2I2HpabdK6lc21epCE40ouruKEpcnPo+e7vL7TK+zji3NS5q31GpUrzlVm8d8nnC59F0XwJ8NX7ukvU42fx+2LtU0NV6NtqEZU6tSnGNtdVKLUqcn7sk/BScl9tHh7LSG8cjcujbMwt7e4tZVoVaFyucfY3ZNYcl158o/5UZtJ2Po0Usy4jXyTOmHJhhLLfDz8t5M9fCfd/wBNX09mpOOd1/Q9Zpuju+0qeny5V7OrGpbyl3QlJ8vlmovg4mxKdnCKworHwMFPTYQq8aHqyw4tZ5NPua+KX0M59RjlPqas8GHBzYZS5WWXy1h2jVFxKFjR5W+n0o00l04jiuvwio/Vnhqtsbmv9i4VZTm6+JTlKcm4rm28vvPlVuziD/vSX2f4nXDk45jJtzt5Llbcf+f21DVoo9lqq/6Qpfpj/aah96t2ZQ/9uC+K/iZ9U2Zi9JjpfpNBKFbjcZ1Hn/uSnu7uP/rxM8kmevj+3bj58cL/AC+n5+mcDYdfs6Szi8ov4N/uOjV2G3f7xTZjtuS+nonXcP8AkxdkX9d2H59b9nqHW7Tv651H9If+1H2dl7BabfULzehVVvKb4aluOSlTnDGcPHtZ6dx8/aqhG8vbm73o01c1HUVPe3t3kljews9PAxenz/TpOp474rxwwfWlpUf/ACxMU9Oiv7SJm8OUdJzY1tvsQ1qrHTtRp5UoWMZV6Cks7spU5ycfzcxz82aYubiVWpOrUk51as5VKk5dZTk8yk/i2z2+xO1MdMoX9B0+N6dT4akqqhw/UnHLW68+15dDxjtl/iRn8eSzOOu8EMzoeaOPD8yfGtfKMQObh5k3Saq7cQcsEwTSuW8TJIxb6GeFs35GpMr4ZtkYcl3ju07SK9qRkjKlHzOk4r7rF5J6j58YyfRM7FGyqS6JndnqcV7MUY1rDXRI38eOecmblnfGLlS0ib6vHzO5DRce1P7z5stWmYp6lN95qZ8M9MXDlvt6Cnp0I9ZZ+87NKFNfxwjyTvJ/4mY3Xk/eZrusZ4jN6fK+cnulcUo+8l8WclqdFe+jwLm/Fk3n4jvL+meynutg/wAoKS72WG1VKPLDeUa9yMk7zL9HY8bYS2xgui/H1M8NvkmvVly78t/8mtslyTu8qdjxtq0+0R93+iPpWvaXJd8WvmaaUzJGqyznl8yJeix9Wt8U+1FY5qOT5152luT5YXkac9IfiSNZ56icmE8YxntLfOVban2hy8fvZ1Ku37fWTNayqGKUjf59eIzOiw9ti1dt008nyLjauM3zz9WeMqSMWTGXVZTw6YdDxT7ew/lDHxf1OMtdi/ef3HkAZ7vN07TB6uWrwfVnXqXdOXgecLkd1l+mp02M8V9ypwpHWqWsX0kvqfMyN5+Jm88vnFucVniu5Ky8JJmGdtJeZiVR+JyVd+Ji5YX03JlPbjKLT6YOJk4zI5+KManqr9uAK8EMqZAIRXYVxjokjhKs33mIGrnU+McnImSAztQAAAABQAUAAEAAAKQAUpANi5LGWDiC7GXiBzMWRkvyT4uU2cADNu1AAAAAAAgUABAAAAAACkAAAAAAAAAAAAUEKAABUAAAAAAAAAAAAAAAAAAAAAUIAQAAAAAAAAAAAAAAAAAAAAAAAAAABQQAAAAKQACkAFBAAKQAUEAAAAAAAAAAAAAAAAAAAAAAAAAAAAAAAAAAAAAAAAAAAAAAAAAAAAAAAAAAAAAAAAAAAA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pic>
        <p:nvPicPr>
          <p:cNvPr id="12" name="Picture 11" descr="Gravit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8362368" cy="4509120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71600" y="0"/>
            <a:ext cx="662473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This Has been a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Picture 2" descr="cooltext152434367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80528" y="1196752"/>
            <a:ext cx="9495005" cy="228092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056475" y="3429000"/>
            <a:ext cx="47293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Presentation!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Picture 4" descr="cooltext152434498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99792" y="4581128"/>
            <a:ext cx="3384376" cy="2071195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2" name="Picture 4" descr="http://t1.gstatic.com/images?q=tbn:ANd9GcTZUWY_uw4trJ_4QQPeda83cnup7apQfK1int6Tx5H7Xdmy9N1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07534" cy="6858000"/>
          </a:xfrm>
          <a:prstGeom prst="rect">
            <a:avLst/>
          </a:prstGeom>
          <a:noFill/>
        </p:spPr>
      </p:pic>
      <p:pic>
        <p:nvPicPr>
          <p:cNvPr id="5" name="Picture 4" descr="cooltext152302644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268760"/>
            <a:ext cx="8643482" cy="3861048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http://latimesphoto.files.wordpress.com/2012/10/hollywood-sign1999_fnokt4k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0"/>
            <a:ext cx="4464496" cy="2830583"/>
          </a:xfrm>
          <a:prstGeom prst="rect">
            <a:avLst/>
          </a:prstGeom>
          <a:noFill/>
        </p:spPr>
      </p:pic>
      <p:pic>
        <p:nvPicPr>
          <p:cNvPr id="54276" name="Picture 4" descr="http://t3.gstatic.com/images?q=tbn:ANd9GcQAaT1MQcfnucz09PlkoQYBil5RE8r8Vzn95zKIhcKR1sICGW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4365104"/>
            <a:ext cx="6059118" cy="2492896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2344471" y="2967335"/>
            <a:ext cx="44550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Is in the city of 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ooltext152303784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404664"/>
            <a:ext cx="7530159" cy="5616624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512" y="-171400"/>
            <a:ext cx="8216801" cy="86792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NZ" sz="6600" dirty="0" smtClean="0">
                <a:solidFill>
                  <a:srgbClr val="FFFFFF"/>
                </a:solidFill>
              </a:rPr>
              <a:t>Hollywood </a:t>
            </a:r>
            <a:r>
              <a:rPr lang="en-NZ" sz="6600" dirty="0">
                <a:solidFill>
                  <a:srgbClr val="FFFFFF"/>
                </a:solidFill>
              </a:rPr>
              <a:t>was a </a:t>
            </a:r>
            <a:r>
              <a:rPr lang="en-NZ" sz="6600" dirty="0" smtClean="0">
                <a:solidFill>
                  <a:srgbClr val="FFFFFF"/>
                </a:solidFill>
              </a:rPr>
              <a:t>small</a:t>
            </a:r>
          </a:p>
          <a:p>
            <a:pPr algn="ctr"/>
            <a:r>
              <a:rPr lang="en-NZ" sz="6600" dirty="0" smtClean="0">
                <a:solidFill>
                  <a:srgbClr val="FFFFFF"/>
                </a:solidFill>
              </a:rPr>
              <a:t> town in 1870. In 1910 </a:t>
            </a:r>
          </a:p>
          <a:p>
            <a:pPr algn="ctr"/>
            <a:r>
              <a:rPr lang="en-NZ" sz="6600" dirty="0" smtClean="0">
                <a:solidFill>
                  <a:srgbClr val="FFFFFF"/>
                </a:solidFill>
              </a:rPr>
              <a:t>Hollywood was merged</a:t>
            </a:r>
          </a:p>
          <a:p>
            <a:pPr algn="ctr"/>
            <a:r>
              <a:rPr lang="en-NZ" sz="6600" dirty="0" smtClean="0">
                <a:solidFill>
                  <a:srgbClr val="FFFFFF"/>
                </a:solidFill>
              </a:rPr>
              <a:t> with the city of Los </a:t>
            </a:r>
          </a:p>
          <a:p>
            <a:pPr algn="ctr"/>
            <a:r>
              <a:rPr lang="en-NZ" sz="6600" dirty="0" smtClean="0">
                <a:solidFill>
                  <a:srgbClr val="FFFFFF"/>
                </a:solidFill>
              </a:rPr>
              <a:t>Angeles </a:t>
            </a:r>
          </a:p>
          <a:p>
            <a:pPr algn="ctr"/>
            <a:r>
              <a:rPr lang="en-NZ" sz="6600" dirty="0" smtClean="0">
                <a:solidFill>
                  <a:srgbClr val="FFFFFF"/>
                </a:solidFill>
              </a:rPr>
              <a:t>and soon after that a</a:t>
            </a:r>
          </a:p>
          <a:p>
            <a:pPr algn="ctr"/>
            <a:r>
              <a:rPr lang="en-NZ" sz="6600" dirty="0" smtClean="0">
                <a:solidFill>
                  <a:srgbClr val="FFFFFF"/>
                </a:solidFill>
              </a:rPr>
              <a:t>  movie town began.</a:t>
            </a:r>
          </a:p>
          <a:p>
            <a:pPr algn="ctr"/>
            <a:endParaRPr lang="en-NZ" sz="3200" dirty="0" smtClean="0">
              <a:solidFill>
                <a:srgbClr val="FFFFFF"/>
              </a:solidFill>
            </a:endParaRPr>
          </a:p>
          <a:p>
            <a:pPr algn="ctr"/>
            <a:endParaRPr lang="en-NZ" sz="3200" dirty="0" smtClean="0">
              <a:solidFill>
                <a:srgbClr val="FFFFFF"/>
              </a:solidFill>
            </a:endParaRPr>
          </a:p>
          <a:p>
            <a:pPr algn="ctr"/>
            <a:r>
              <a:rPr lang="en-NZ" sz="3200" dirty="0" smtClean="0">
                <a:solidFill>
                  <a:srgbClr val="FFFFFF"/>
                </a:solidFill>
              </a:rPr>
              <a:t> </a:t>
            </a:r>
            <a:endParaRPr lang="en-US" sz="32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Hollywoo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89889" cy="6858000"/>
          </a:xfrm>
          <a:prstGeom prst="rect">
            <a:avLst/>
          </a:prstGeom>
        </p:spPr>
      </p:pic>
      <p:pic>
        <p:nvPicPr>
          <p:cNvPr id="3" name="Picture 2" descr="cooltext152303349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03648" y="980728"/>
            <a:ext cx="6534504" cy="4153287"/>
          </a:xfrm>
          <a:prstGeom prst="rect">
            <a:avLst/>
          </a:prstGeom>
        </p:spPr>
      </p:pic>
      <p:sp>
        <p:nvSpPr>
          <p:cNvPr id="67586" name="AutoShape 2" descr="data:image/jpeg;base64,/9j/4AAQSkZJRgABAQAAAQABAAD/2wCEAAkGBxQTEhUUExQVFhQVGBsbGBgYGRcaGhcXHB0cHRoYGhgYHyogGholHBgYITEhJiosLi4uGiAzODQtNygtLisBCgoKDg0OGhAPGCwkHSQsLCwsLCwsLCwsLCwsLCwsLCwsLCwsLCwsLCwsLCwsLCwsLCwsLCwsLCwsLCwsLCwsLP/AABEIAMIBAwMBIgACEQEDEQH/xAAbAAACAwEBAQAAAAAAAAAAAAACAwABBAYHBf/EAD8QAAEDAgMFBgQFAgUDBQAAAAECESEAMQNBUQQSYXGBBSKRobHwEzLB0QZCUuHxYnIUI1OCkjOishVDg8LS/8QAGQEBAQEBAQEAAAAAAAAAAAAAAAEDAgQF/8QAJBEBAQACAgEEAgMBAAAAAAAAAAECEQMhMRIUQVEEEzJCcSL/2gAMAwEAAhEDEQA/APMsPNyGh87tI1/mj3WGrlhLQ2l86XYgEiQJIgBhRAAGJbr7FcqmGY66XGj0xOC4dwzsBmrkBzFCgkWiOIf70ZwmAVvC+REOAXYZceFBYTpZ7kAH9ry1GUtdpYvceVRQDsHMQSwnM+NHiKEABg0yS5csSLRp6u9UK3XvAb31rZhJKk3upADuwhRI5O1IJgDeMyeB5fXStGKr/LSLlzpDMGBBkcaClYZ3QbEkw19SIgRUcQ2eotx41WEIN+DngT4ndpuEh3lktJDauGHMCqJhlrQWvN/cVrRhBncOwLcTx5DzGdZFO8315Z1oTiEAEOJBebh+mutVDsNZyPh70rVhhy5tPPhf3esuHZy7Mzh40BinIVEuQ/jx4W9tQakZNf23K3nTkpIMxwzi44VlQqMoGby+XSmpXDETr7uK6Q9Kx5ZX8/OmZxahKFBwUymCwtYmeo8eVVv+Ety41UaMLJxnyph4e/f0pWGYc5wzRHHKn7ujXa8HiDbx1oIgJcvHECH14UWHe0nK38TVBpz0nzjSoixNrBo1/agctZJcZ6ZDRsmaqCr5+70CFaU1wS4ENaSzXPk/Wqhyj3niQDzgfWpNuEcM6HEVAZmkeb5/3VaQSbPwEn+aAwpryePG552q0KDZfWokBs7ieTwajktbwH0iptVnw5VcszQ/seAoiNPGr3L3YQ/jUUopvRsCXZrOJY9KrdYy3Om4bDrzD/tUUtbOYNSjOGNfWpRXjeCbmIGZzfTX7VCmQCpixdzEuYId7+dMG0AgkpS7vYsRnneiMBKgEy8bumbk2f0NZheCqA5LCwg6EluVNxVud1mYwAMy3WYoVYrQAnqhPvXypiNpl4cf0IyEZfxQEgubsOdhmB40eJh7p3VZGQWg2IccapGMXL7gIyKEuTnl9qahajG7k5bDT4wLWmgpGBPdIIFrA8+FN2xRG71MkGSoy/h4UHxiJ7pDt8qX8Gi9a8XG7yXZgEggAP8ALJbdb5nFUZAhyRKme3QWyy8OFMdIDaceGjXBpmCvEIJc7oubAZByB5UWDtCoJUQHYyfQcvPlVAYhSWILg/quALwDIfOtGABulw2it4NDkhiJJYC461Bj4jBW+QP7i19P201py8fFDfMHIZlKIPibtQKSRZ/5p6XILW0Etz4TfjQox1uxWoH+5WeTa8K0DacRm3zvPbeUCAHzfN2a8CqiII1HBgYh2Dty603DxiG4OA/G18rxVL2jEHdJUGuSTeW4iK0bItWIpKUrUVKUABLaT6+NNheG8MYJtq3CmIVlY+h61t7ZwzhYhSFKaCknMZdYY8QayI2lU9/OOPER6tVllm4WWXVOwsjunW7P7a9MQWloNKw9pIdmMG4Tyu0mnYWMp2O6DmClLj/t1HOq5WXBduMvOdM3Szm/0tVf4xRDflk/Kn5m5NR4OMWJZB5pTD2y4edUEnOL+7VYZuNHg45ud0ZjugT0D30qK2kfoT5hwOvB6Ifgo7pc2ILe+njQoDvPyj31c0ey44cp3EyD+rIb2ue6KgxRmgQbOq+eZ0oDHm3CPG5zq1YYvrkH6UxOMm5Q/NX3vFGMRLGFAgvCvTu5VFL3Yc+7/aq3daYCnRXNxfm1GgJvP/afJudcui0pInT61QFn5aUwqTkVeA8bhqndOavAf/qikqROXhUrXvAfmX0Df/apUV4jhneDNOR9XhzApuHh2cAvMHvAOLNY92IzfSlMwdmSTF8v5E8aJ5+rvXKDYFMu41mIYXj8xqw4dIOUyMqs2bdO88nLOB5TVKQ7nIOSYA4MBxNuNA1KRu8Mo+Y8wIguRRkAN3oZ4EuRa/6o82ocJABSFbo1lQ6HjypmGqYlgWfJMnO8P40B46HxN0gAlkwxDgMSAkC59mmYp7yi4YqUoEh/1MG4xwkUnZAN9PN/+Mn0qkg2hmkmBoPMiqGJSCm7qcuGgDm/MM1QaE35kuHYNxiaZhgqU6d0BIOkgNvEb3zH7c6oq/KHAMt4zqYOb0DQjOZsWvrHN/A07BxoLzoHLBVnYZtSQmQlwXV8zkA6O/jkzmrwoBZ7za2TTOcZVRoODJeGg5uebzYyKJLOHsIcajnzpLjkC7S6uGdWfmdrXYRwHlQOQqfpebe+ldP+C9k3lrxT+QMD/Uq/UB/EVzWH3rMLcAP3evRuw9l+FhJSzE95TAfMpnHBgw6VxyXrTXgx3lv6YvxPsRVhhY+ZHD8qoPgSPE1yikgFpAAucy31PhXoy0AgghwQQRqLEe9a4DbdnOFiKS5dJg5kNB5FxU478OvyMe/UXhrmbk8Ln96N+Jv7+lKGjuBPTXh086a0OG0z8dOHTx3eY/4veFmENlHPJ5puElxfJ2lhe/l/yFZXfKtKFEREtxjpa3OiGJlQfhaKYkic/Hr5UjLwb34U9OrgvqHPUUDtnxGWFWkPo2dG264lweDaW1pKrO7kluHPVrVp2hTqM/Mx6kA/Vp1qi8LFYi3UOz3o0qvLcctG960lwBZnt740aeTtkainBHKcnH1qtwtxHpQXLSM5McnOXGrBjkWi4qKvecfxVlvTOB5cqVIy8qsAvz92qBwV/SDxn71KWpT6nmxjKWqUV48EkAEG0tHCQ5vRJU4YMG8SNIg0eGSSx3WUWdX5S7vqJvQKQ0wUuz69L1wHb4hoYqO6XYCGS95bh9jWEkd2BLu7kvk0QL0KVjc3bNIMSZGUiAM8jwqkIZTLBafla+ZeRQWoDMpkPGUZjWBRjJRBZ2JiWFh0qsIDfd4Eh3lg4s8+VWTIYOHOrcJuLUGjZT3VHdbdCu9JukhiXYSRl6UCCxMGJGUO08G9aPZ7KLBt0DzSSJ/tL5XqlF2Yd0dCbOTx48tKovDDOQ+9nEAfd/Siw1OZiQ5AFrHTweohQee8l2YuHblxJ4xR7MoA6QZ6Q2YL5vnQMWQZSc5sAJiBwz50KVB2JIA4WtQrBJMTwsHhqtKRZy+Y1lom7Nfj1oJCrvmPDOOMCtGApTkCSRo5uLRB4iazJIYZTeZHFsgx8TWl+6we7nS0R/yoPq/h7ZBi7QgXSnvKd5AlvFhXob3Nc5+C9kbCViK+bELB/wBCIHR//Gui3X5tWGV3Xv8Ax8NY7+xkW9+/5rnPxbsYKU4gEghKs+6ZSY47w6iuhb34/eg2vAGIhaVWUCC+T2Pix6CpLrt1yY+rGx5/gqZw+7DE/wAax40aGtIL3eGD5a9daDFRuqZQ+QsZuxYi0S9UFcf266V6o+ZWkLJKpLnV3U85Z50YIcXalRcAv5dNKYQQG7vQgnMQR7twqofgrbjFMAdsyTAF/KkJW/7afWmJU7Ze7lqBqVsPpx1rXikbqSGsx1dJP0byrInCMjQtLifoYN9K0I/6baK8HHn8vnQNCYDyGdxxym1iOlUFFtI1qhhggF7lrXI/keNWkexOV5oGgPkYaR6cH+lTEwywtL6Pz1oQkiH5gls7VScTiWbz+z+nSoqKzE9Wj7WNMJPe7wY8pnyoPiCdOQtQLgDnPpRTd9tPKqpHxRVVUeTgNe/XWeL+dWAGNgSdTbQDynhTcNQEAq3TBIAlDghgf6gKShPp76Vk6GjCU4ATcEizFnLg2hqMghiLKBm2XeDeXHwqktuqBcElOgcMXBTnO6XyamKCg790KYECApmyGkGgFWJJO6ATa8cQ59Xo9/eL5kl4tMmlYaokPcSS4iOMeFPI3kkgBgzkkPfjxLRVGvYcFS8MpSneO8GSGeAXd7ia1/8AomOTGGojp4Bzxr5qYSmWO8ouCRkjPgXnhXS9g/iwhkY/eTHfzHMZ8xXGVynhphML1kwnsDHIf4ar2h+JvwFWjsTaWb4Rbmj7+3r0PZcVKwFJIUkyCC/pTwWvAHuw61n+zJ6fbY/bz1XYG0QAhkwZKYNj75UR7Bx02w9Q5KRlCm3oMmP4r0VSBlnk1JSZYvGfhV/ZkvtsfuvPcP8AD+0GDhWt3kaMJ3nZ6ds/4b2gkulnIuU2NzeG+tegBOYb3P71RLF2Pp0p+zJPbY/a9mwAhKUJEJSAOQzrQki3RxWZKstH9LmtKDrpfLmKymcb71FhNqLceOunu9RZbKc3mzNTHG6eBPOJaupltNuW/EHYuIvEC8NO9vDvAEBiIedQ3V6+fg9hbQHBwYPFJI4hzBrvFC+mX2oQB1/au8c7rpheDHK7cSOwMe/wy+g3OmdN/wDQ8e5w1dCi+Wdq7RJ9+lWExb3pXf7MnPtsftxyuwNoBjCNhYpP1jlR4fYm0/6KtLAj1rsRQlPsVfXU9tPtyaexdp/0cTwzpmL2dioSpWJhqSGABUlpGnSug7Q7Tw8CFd7EyQMi35yLTlecr1zo7TxMXFG+p3hKbJDggAJtnXeNyrz8mOOPisoMix1y8fLxo94TE+I4Nx41nJmjJBJynK3Jq7ZtMtzyFs/saFxf34UpjFEsNmDl7+9AaXBi82yAzirKpuYoE5W98qiFNoXtwIOh5VQxKyBCQeLE1KAxdwelSmh5KTeWdjZh/FFhE2BMxB9fHzo1uQ4SMhGYSC5bO1+E1EAkMZEkB4Ed4tkS1+FZOxrJfvKLkneJEuSXPhcPmNKvDWymHeQ4umQ0kgZfmi1BgjuqIyAe0EmDy/aiKz+aW9D9JqAsVAukhlE6umYBJuWIMUKgHhwDLHlIE2d2oypt1ocaksXvaHbI0IS4LTb+PGqNWIpISlJTvOmJInfM82GetKcZNq7Z86ZibQUlLMCEJFhDpnr3jSfivBAZ3s3sUH1ey+08XALoPddyknumW8byNDXedldv4WPAUytDeGniK8xCgxdLXZTmLNzpuGSGJiIIghs4sXFcZYStePlywevfEIBza0ZZyOVUcSIY1xHYv4qI7mPLH5gHbXe1tcV2ezlC0ulTpYTkePhWGUyle3Dkxz8HIX9B09mjK3t08aBOGBaXnr7FGtOfvT7Vzqu7uqyJ4n9vfKnJHMMc8x7PlQIA19xlTEjpyj3lVkqdrJ5vnP160WEHZnDkggHm30B6VQHD3yo0lrZPU1fhO/g4mw1bMWZ7XFQB2uBOd2ypIXbUM3S30o986DjxeDf0rqbNWHYSbxDBnUBq5c07dBS7ZGXz3iAG6XrLhrI0ZrG2udZu0O10YCe+ZNsMXIOv6U5uej1e3GV13WzeYFSiEhMqJLBPM18DtT8Rfl2fug3xWIJ13M0jjflXxO0+2MTGIcgJFkJsHixurjWTDJyGos/hXoxw+a8nJz3LrHwdaSS+upf35U3DUU7qmsRyJBf7UmIuC0vmcma0NT1hIQkgkkg7wyTLADjn1FavObtKAFrGhjoftUS5AF7sHkWyfVudXtgkPmAeLsAXzuDQlMDkCcpOQzOXjVQ5C2FhxCjw0oN1xlHp96rBzSM5vdsucmr3w5cHOBpoCZIvQWrEsWD+uU0Ltmx95jKloI959daYuC08QYIbKqCIVmZ438xUqIwSQ7p6qSPU1KG3kyXCQQRnIMzk3u5puEhRCSka6S14zAH1qIwHkd5g5IDsBdxo7DjR7MlU7pSHBaw3klwQH+ulYtF/BJHyfJu775k7xysCkO3A0ZT3XUpzbVgAlhyY9N2s4Q5Fn9sKNEsDF3LF9Za9vWgIGSCkaB+7JsTLCjwEuk3fgB4uTruhuL5UBxCZDAmCyQw5BuGVPwsPfLJBCN8AB8zDlzJYS32FAza+8tnBlu6A7uQHzUXrPhY5HdKQp9QCQTHvxpuMd5fdDKKpt8xMD3rUwQVOkIDkCQJG6HLHi00A4RbIccyGILh7GGejxMUGUw5/U/LwOdFg4QD77w7yQ6gzoBkG4JihUkMkbpfj+bQgM4jiXoICYtZvy88uf0yj6nZXbGJhLBQQkMxT3iFEaye8RDjhavnowSSEPcyJ7uTl2GdaMLDBMd5W6AkEEFyWhn+XiR9KWS+Vls8PSex+0hj4W+EkXE6i/SfKvoaQBq/7CsvZWyDCwkIH5QPGXPiXrWotLNy9+3ryvqYb1Nh0YfzXPbd2liY2InCwl7iFEgLF1brlRcSBBYC+dfexASGFy4HMhh5tXObYgf4bDUIKCkuLgux63rnK6sY81vhrwPw0vejHnJTKBfoqPOtPZXaC0YnwseXUUpXnvgtuk5u0HVnd634m2oThFZUoOksWIU7Fmcd1RLM/CvmbThD4I3AsOtBRvsV7ziSR/U9TDLK/yY+LvF0ShNvTyoQNCffPnUcOReejUT5ZDStXrj4vbXbisJXw8NLq3d7fLd0KZtxP5jNzZrVya1lRJUXJMklyTnOfOup/FOzkoGIn5kEBRAD7rukg3DK0/VXKIGR5nX3Nb8Umnz+f1erVakKG+SVEESCBJUMgQY4K5VeEkkwTNzOetIWsFTgBIOTkt1M00rdiABAEZ5PzNasBhWpfj7uKejFvvNIEtbk0c3rNhqZwCC8dOtNxUsWmNW+nDiaqNqxvJwyo6gm+by39woMaRDC1iWJ651EDuTdKgWL/AJhbwSOlB8PgZaWgAhweomqLQ2bgh+ugphUknQMWnO+bMHypT5C5iM5qnm/0oHJJSzpGoBzoSpjd+RPrVYcKD2ExMdKtJSyiWfJM6+jPQBiXi0enCpTUbUsBk4ikjQKIqUNvKmcAltIuGaSB7vTEq3iN4gZOyRA8ATzoP6ROp+W4EEnIGo+kiCQdZYcYPC9YtDN/eZ7k+PTX703BBL7gIUxYBpBgh3cQWaaUtpEJI0f5gDBexd7RVhQBe40POx/bWgarDZTjugqZyzAhnZQ0e4yp+wkb6YLpO840TJfW3mKSrDCoAKU/NLndSSzlh/bIFM7PLbzqIG4SwDyxAzH6qC0q3N1JCVDMFIJfO4Cg1p460pKhY8bXsJfSLVEKJJzUou7OXLve3rFCthofP3NAzDw5JIcJk6M/D6USSAk691iT4/bkaDDEO7SHS+Rf5XLmMppqiiQApnLFUFwYBYsId6AsNxncMSNDxroPwjsIXtAIcpwg5MF1cGuMxOXGvh4WApQNhfTIZ5AOw5njXefgvYxh4G8x/wAzvTp+X79a45LqNeHD1Zuh3gATzf8AemIa+mV59gUtKff09KIt0GvHzrB9NZbQefv+a+N2p2aoq3sIj5t7dLNvfqBIZzoYea+wI/fx+1J2zbUYSN5ZCR4kngBJNqeWXJjjZ257Z9j2gEdxe8Csud074WzpXvFiIr7+wbCruqxVB0juJEgZOTmfL6fI2L8X4ZxCFpCUGEqvpKh9rcb11GHjBQBDEEOCLEagi92611cb/Zhx44XxRYcj37yqx6Z1EiY9+PSr3bjT6t9zVekjECVpUlRdKhuq4JUL6vna4rz/AGrZzhqUhThaSQeMwRwaZvXopTLjU+3Fq5n8YbGXRigPvMg3dx8raumP9prvjuq8v5OG5tz+CgqUBqQHNuDnKtKxuhaVEApWO7MmQaRgqglzAGeXyz40tZJMu9el4GlPC3Ea08JS5l2NmPebmzA21rPh4pd090OCA8Ai17kamjd5Jd38f5qo1YBP+YDcJteQQIPAE1QksGmG48KrZJUweQoeILUCiYPh96A96IJ4j0qysQwyYuc5kMzZRUx1u1rNAA45XLuOgqkkQTI5zwuDQRjdo1okrDWHk/v3FVhTEwX/AHOltKBSssn8aKtSDr4EVVR308qldI8xXiu0CwFrs8858hTUh0wA73eZyAfgZpWFd2Bya/Ac705CCyu6O6xMykA82LvxrztR/ESzJCgrOzNZQ1IJa9nN6arDAlmDAsoycsgIN+VIw2U5YRLCL/TJhqKmNibzPBCQLk2tyszWoDcbtzJlI+Vsi736da1YKQELJBDpZrXUjdNrZ8qQrEBUTiCSGZLJlhNs86bgLKUFUfMlnAVZzKTBFr6UCFWyj1m3hcRbWjxER3bWyclnctl6UGKCXJA10adNHimJUEkjdLEwC4YGxYXLMX4UB4alBmAJI0CvmdLNYGdHtQMR8wMiNDxtPSphpPR2uARo5NqaQUlsixAfIyHag09mbP8AExUIAYqIBIFmF73z9tXqyEBIAAbdDBhkM3rjfwRsaVKOKxBSN0S4cl4FxG6L512ajPRma3s/asOS7r3fjY6x2JCi38+3ir37PYetZtq2lOGklagkAFyTbx1Ncd2v+KSsFGC4TPeso/2/pHnyrmS3w15OXHCduh7W/EeHg90d5Vt0S0TvceF7WrjNv25eMsqUSTkMgNALeWVYfinc3cnfrqdTJvrTMMy4yEV6McJHz+TluflrC3VKIBCimRA0NwCFPxetvZHbGJgEbpJRcpIg8YtzFfKUADnbO9o96U7ESYKgWhr25l4YNfLhXdkvlnLZ3HpfZPa+Hj/ISFZpLb3Fv1eozavpMDmPbedeSDFZe8iGLpkwHjjwrr+xfxXltGv/AFBcZ95IuA1786xy47PD18f5Hxk6/wBf583ArJ2hsZxULRmoOngsSnzj/dWhCgUgpKSkyCJB6jL3FWrqNGrl6LNx5kHudbmmEcLZ++Y8K+v+Kdh+HjqO6Gxe+LwX74GV36EV8rAWUy4BaLvLg2i2terG7m3yspq6ECACLl7hiGGlFhF40BaLnTxoMUBwQAArIElm50wbsQzAvLPxc52rpy2YWJuqQSnd+UgZEO5L58vtQYqCHDwCXGjFre70n4bGTcAuJuHrXtJda2DhQ3ssxvPQZ1Lye0ZterQnjIGQf661H7sNMcQA3q/lQhT8Ibw/iqDxVZWOcwdLUCjBb1qNA48R4nSrxcMsCRCnY8Qz9ZFAOIpyS19BUqgupTs6ebYa3gtbllEtqB561YdosC9h61andL5AMDLi4Eal/GrCSd4sQ5gAd2cpsNOVYNUUTc3M83zJ503dBIYMDBcj2kSBn1od0FR3lAf2uRmWHpV4qmcOFZu0yHZ/djQQou7BvIvb1rTjQhkneG+WIewAyMxvZ0hQI7pcmC1hrbr51pxCDhJeFOpgAGIJAL8YjlQZgprdfeYrRhlOgfUlhm4PlNJJi8H0f7jyqA7xm56Cg0KAghiAWiFHPvA+4qkYhDkEgzaIMZW5UKUkAEtLjiLOT49a39i7KleOl/kT31FTCE58iph1pbqbJN3T0LsHZPhYCElnKXUOOf2oe1u2E4aVMylBu6CATpf+eFc72z+KSQU4HLekdQDfn5Vy6luXUSSb6vxfPOsceO3uvXnzzGenB9LtXb8TGUN8yCoKQzBJctmXJlzlWNCSTAD/AFfLJ+dLScxrb+MqZhgON6Ac+n71vJrw8lu72fhYIKVPvBSWiJm27d23j0ypuHhq3VEBW5YqDGzs4FpB870GyEbyXVu7slTSJJIiVE8xdsqAJIdhlLseJNVFlJaeg92rT8MhNmfNxY8Lv3SeVVhlwAAB3gzsWObxIOlEVEq7zOiJJIIDDOWj+KIbhoKYILEBydCfm4i9AcOTuuQ5nhMtlFUjiTDX+lGhYLgg5MbNxIaXqj63ZXaysApKSWJIXhmUlpDAZ8b123ZPamHtA/y4UPmQbjiP1DzrzhOGAPmLloaCCJzuDTMDF3SGKgxEgnxjOucsJfDTDlyw/wAd7+JNi38EkfNh98f22WnoJ/21xHwyq0liS1wA7+Qrp+x/xWIRtEv/AO4BcWZYF4JDiedfA7SwE4WMpKVBSXg3BQR3VPnB6EVOPcuqctmX/UKSp0sElxLu8vJAZgCPMCcqFP7zalojMcL+Fr1aD51swb1qQd1g4Z1NCn0JZo1AtRbQYQbun/xJHokVm+IXd2eGcu32aK0GEJCwWc5d4BgQz5X8KotKgWgTF2Y5G1pqlK0znpoQDYUtKpd7mRI61FlyTfU3fU+NASWYgzDgghx+3CptF92AzxkC+V3pSU2aSchf2aPBxN0gl3SdBxyOkQb1YihgkyxqVq2fDJSGxikTHfif6Q1SqjzE7EuSELDWBSp78BfPpRjZVsO4t5/IsngNG+5pNpcNYtxE+l6gEGXAJZoPCHs5FeZs1f4Rcf5a4BB7hBck5kTBHuabi4Cj/wCypIFkpSqzkyblrTwrFs5cz8oIJYgEDQE+7UGGuc+lBrOzql8NUiGSQx5CtWLsqvhoICnAIICFQHUXfW0VgwSf1NOfDUaVs2/EAUAHYISHBzIBnWCbeNAQ2JYAJSWI0kH6W86r/DLL9wscykvD6Wf60CsReSlkAOJLCeJ4iNTTsX4gS+8+8Ap3LtKX1E5cjaijSjETugBRae6lQ3VGNJI6iqGzqlsPEY5MejsBnNZ0YiwfmUZs5z+9Gnalud1SnJiSwnJyaqDw8HEvuKYcFObRTFbKo/lxCXJLpNtX1vQbTtS1H9O6Alk6i5fMkuTz0aiTtBQe6vfBGbs5Ew7uJ8AaDQvYliAlTEtAIdrFvGapOAr/AE8QgM4ZXB5aH+1Bh4yrkqZolV9SxDs/pVIxsRJlS3GRfgRB14/Wg1YezKIJKFDTuqexbgzs+dasYYqgzK3UuEkIIcRLM8sL6VkwsRQKgreI3bElTOAQoF4EieVUvGOpD8T1bhw5VQ3/AAOIIKFhv6To+XOmYezLsrBxC5EhKnYZCG8qzoxFXdQAgqD3Mtz95VqXiEQC7kEHfCmIBcQZE+QqofhbCv8AQt5jcVERJvJbWrXsmIQP8vFcACUqtpasuBiKABcyCQ7gEuxYi938aZhOSACow5ABcNfyzqo04ex4kD4WIQ/6VDzaKZ/gMT/TWW/pV9qxriQ+mo/5axRiS+QyeSHZhxn1oNSdgxf9NXgfCnYmx4hIdLMGuMuJNZRgutIBfeCflBLE8BLiagBYJKR3iN06cjaXDv5VUaDsS2DDOe8hotnz8qajYlXZF7b6Q4P+6GrHi4ZCiAx3SXIkXZ7WkCjCt1xlmk3cA3F4c1UbcTZCwbcFt4leFecwY/bhT8HYwygpaWcEEKTEG9+Ar5JW9re/3rRswPeGZSfAEKfwBrpH0MHY94EqKSyYZaWfJzlAJ/2txpH+Hay0N/cLPWPehnj7WoCfDKg3LwA7BaAkOw3vM8bWocTZSCd5aHzcl+LxespZuPi/tqtQYCQX0y5vz8jSFGvZZ/6mH4n7VKidkcOAf+QqU0beeY6hCQlikMSbuL8peiUAoOwTugBnJKi7Eh7HMjJqRh+vrrRIUAzgkS4chzLF+o8ONedqssWY6ZAel7CtGzAkggpJSwCVZmXYWIF5igKCRvuCSTAkhsyMgfvSEiS3vOgNRMli30rfteCQow4Zh/tASfSsqF7pSwckbpcuCS4yyYiK+hi4ClYioKu8pkguZJZTSwfde2QqjJs+IUlw5ZiqYv8AdurU3F2oqJUcxu5lkiw7xJMRSzgwol0kB2blqYuPGmON0B95ypkAq7pYAKbiSP8AjRSwCAFbwlwwuANRxemYaSCGuA/Q8+bUzZ1EbhhKmcKLgJDwQwku8zcNagKSkwQWDBnkajyuxoC2dZSoESX7oMzYONaicMu2eQ99TUTisIJBPdP9po8PDSbqZkvI+YvIDHQxbpRBbpEF0hgqX0cEcC4bmK0K2kbhSwKl7negAJSCAGEOS08KRg4m6QS0FMG7Xf8A7Wy0o0i73eTzvQNRiBLhSEkOHLyALhJBsXZ+HChSIeJhnmM2607Z8PvjcCgQ0NLsAWNhclzZnoArddIdiLEyFDXK4PjVDU4h3SN5kuN5Iups2zbpRPIV8MAEBmfkSHyKgeAtSsTEClFUJCiToA+TCwpysdkqS6lojdfIu7s/OLVUWotBEiNRGQ4EvaiKAkhlAE3v3eBi99b0tSgQSQxaN0AC+YbT6VIJH7+mpqjUZBSC4cNdiqzjmDTyXBTugEqL7rWFgOrm5y640yHcMFZX5zcR50zFIAABfPg9/sOnKiC2dJJd2IkXcyIS2c0cQ5IlpeBnHOgWSSkqLnQmQBDEm1Ao+HpoKqNmzbzugAbqWU7NMEyWzHrS0S6i5Yibh9C/AHwoDiFKocR1kMRyM+NQBg8SNelVGvZlAulkzYqJ7ucNrN3puzFJUgAEKJUCciFBgwyZzWbDQZhp3ZLMq9r5GjTi7qg0MU2LuQ37+NUNUAYAMJmR82r6ObTQpwwzbw3iHaX5aPnwaqxhulSQbKLBoLFvrSUKIkG0dC48PvVQakEMTY248iKiiGDGc7/aoFAlgm4AGUxPWfGp8Gd1wCHdyIbJ9f2oK+FxSOZANSrwyGkK6CpRNuM2ZIViyAYxbzZBI8DWBJ7w4t61Kledu1rSPhAsHJM53Nbe20gbQQAAACAMgO9DVVSh8GbIkbmD/wDJ/wCSKzKWQVMSHBBbMbwg8KqpVA7WP81QyCjHU0C8+lXUqAkKJEl2DB8hpyq37v8Ax+tVUqiLp/5lf2mpUoCwrHkPWjRiGQ5Z3Z4eztq1SpVGg4ygSQouwFzYbrDow8KZuDcBYPr1FSpRCkfKelGT3qlSg04tk8vqaPHLLYQHFuZqVK6iDV8iOR/8jQ7R+X+0elVUqlM2dR3TxE8WUlq2dnh0F5nPghTegqVKqMm+e9JmDxGlRNSpVRpSHUl8zPjQYlSpSD6O2pD2/KT13lT5V8zL3rUqUT4O2oMstH8CkipUqpH0cFZYSalSpUaR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67588" name="AutoShape 4" descr="data:image/jpeg;base64,/9j/4AAQSkZJRgABAQAAAQABAAD/2wCEAAkGBxQTEhUUExQVFhQVGBsbGBgYGRcaGhcXHB0cHRoYGhgYHyogGholHBgYITEhJiosLi4uGiAzODQtNygtLisBCgoKDg0OGhAPGCwkHSQsLCwsLCwsLCwsLCwsLCwsLCwsLCwsLCwsLCwsLCwsLCwsLCwsLCwsLCwsLCwsLCwsLP/AABEIAMIBAwMBIgACEQEDEQH/xAAbAAACAwEBAQAAAAAAAAAAAAACAwABBAYHBf/EAD8QAAEDAgMFBgQFAgUDBQAAAAECESEAMQNBUQQSYXGBBSKRobHwEzLB0QZCUuHxYnIUI1OCkjOishVDg8LS/8QAGQEBAQEBAQEAAAAAAAAAAAAAAAEDAgQF/8QAJBEBAQACAgEEAgMBAAAAAAAAAAECEQMhMRIUQVEEEzJCcSL/2gAMAwEAAhEDEQA/APMsPNyGh87tI1/mj3WGrlhLQ2l86XYgEiQJIgBhRAAGJbr7FcqmGY66XGj0xOC4dwzsBmrkBzFCgkWiOIf70ZwmAVvC+REOAXYZceFBYTpZ7kAH9ry1GUtdpYvceVRQDsHMQSwnM+NHiKEABg0yS5csSLRp6u9UK3XvAb31rZhJKk3upADuwhRI5O1IJgDeMyeB5fXStGKr/LSLlzpDMGBBkcaClYZ3QbEkw19SIgRUcQ2eotx41WEIN+DngT4ndpuEh3lktJDauGHMCqJhlrQWvN/cVrRhBncOwLcTx5DzGdZFO8315Z1oTiEAEOJBebh+mutVDsNZyPh70rVhhy5tPPhf3esuHZy7Mzh40BinIVEuQ/jx4W9tQakZNf23K3nTkpIMxwzi44VlQqMoGby+XSmpXDETr7uK6Q9Kx5ZX8/OmZxahKFBwUymCwtYmeo8eVVv+Ety41UaMLJxnyph4e/f0pWGYc5wzRHHKn7ujXa8HiDbx1oIgJcvHECH14UWHe0nK38TVBpz0nzjSoixNrBo1/agctZJcZ6ZDRsmaqCr5+70CFaU1wS4ENaSzXPk/Wqhyj3niQDzgfWpNuEcM6HEVAZmkeb5/3VaQSbPwEn+aAwpryePG552q0KDZfWokBs7ieTwajktbwH0iptVnw5VcszQ/seAoiNPGr3L3YQ/jUUopvRsCXZrOJY9KrdYy3Om4bDrzD/tUUtbOYNSjOGNfWpRXjeCbmIGZzfTX7VCmQCpixdzEuYId7+dMG0AgkpS7vYsRnneiMBKgEy8bumbk2f0NZheCqA5LCwg6EluVNxVud1mYwAMy3WYoVYrQAnqhPvXypiNpl4cf0IyEZfxQEgubsOdhmB40eJh7p3VZGQWg2IccapGMXL7gIyKEuTnl9qahajG7k5bDT4wLWmgpGBPdIIFrA8+FN2xRG71MkGSoy/h4UHxiJ7pDt8qX8Gi9a8XG7yXZgEggAP8ALJbdb5nFUZAhyRKme3QWyy8OFMdIDaceGjXBpmCvEIJc7oubAZByB5UWDtCoJUQHYyfQcvPlVAYhSWILg/quALwDIfOtGABulw2it4NDkhiJJYC461Bj4jBW+QP7i19P201py8fFDfMHIZlKIPibtQKSRZ/5p6XILW0Etz4TfjQox1uxWoH+5WeTa8K0DacRm3zvPbeUCAHzfN2a8CqiII1HBgYh2Dty603DxiG4OA/G18rxVL2jEHdJUGuSTeW4iK0bItWIpKUrUVKUABLaT6+NNheG8MYJtq3CmIVlY+h61t7ZwzhYhSFKaCknMZdYY8QayI2lU9/OOPER6tVllm4WWXVOwsjunW7P7a9MQWloNKw9pIdmMG4Tyu0mnYWMp2O6DmClLj/t1HOq5WXBduMvOdM3Szm/0tVf4xRDflk/Kn5m5NR4OMWJZB5pTD2y4edUEnOL+7VYZuNHg45ud0ZjugT0D30qK2kfoT5hwOvB6Ifgo7pc2ILe+njQoDvPyj31c0ey44cp3EyD+rIb2ue6KgxRmgQbOq+eZ0oDHm3CPG5zq1YYvrkH6UxOMm5Q/NX3vFGMRLGFAgvCvTu5VFL3Yc+7/aq3daYCnRXNxfm1GgJvP/afJudcui0pInT61QFn5aUwqTkVeA8bhqndOavAf/qikqROXhUrXvAfmX0Df/apUV4jhneDNOR9XhzApuHh2cAvMHvAOLNY92IzfSlMwdmSTF8v5E8aJ5+rvXKDYFMu41mIYXj8xqw4dIOUyMqs2bdO88nLOB5TVKQ7nIOSYA4MBxNuNA1KRu8Mo+Y8wIguRRkAN3oZ4EuRa/6o82ocJABSFbo1lQ6HjypmGqYlgWfJMnO8P40B46HxN0gAlkwxDgMSAkC59mmYp7yi4YqUoEh/1MG4xwkUnZAN9PN/+Mn0qkg2hmkmBoPMiqGJSCm7qcuGgDm/MM1QaE35kuHYNxiaZhgqU6d0BIOkgNvEb3zH7c6oq/KHAMt4zqYOb0DQjOZsWvrHN/A07BxoLzoHLBVnYZtSQmQlwXV8zkA6O/jkzmrwoBZ7za2TTOcZVRoODJeGg5uebzYyKJLOHsIcajnzpLjkC7S6uGdWfmdrXYRwHlQOQqfpebe+ldP+C9k3lrxT+QMD/Uq/UB/EVzWH3rMLcAP3evRuw9l+FhJSzE95TAfMpnHBgw6VxyXrTXgx3lv6YvxPsRVhhY+ZHD8qoPgSPE1yikgFpAAucy31PhXoy0AgghwQQRqLEe9a4DbdnOFiKS5dJg5kNB5FxU478OvyMe/UXhrmbk8Ln96N+Jv7+lKGjuBPTXh086a0OG0z8dOHTx3eY/4veFmENlHPJ5puElxfJ2lhe/l/yFZXfKtKFEREtxjpa3OiGJlQfhaKYkic/Hr5UjLwb34U9OrgvqHPUUDtnxGWFWkPo2dG264lweDaW1pKrO7kluHPVrVp2hTqM/Mx6kA/Vp1qi8LFYi3UOz3o0qvLcctG960lwBZnt740aeTtkainBHKcnH1qtwtxHpQXLSM5McnOXGrBjkWi4qKvecfxVlvTOB5cqVIy8qsAvz92qBwV/SDxn71KWpT6nmxjKWqUV48EkAEG0tHCQ5vRJU4YMG8SNIg0eGSSx3WUWdX5S7vqJvQKQ0wUuz69L1wHb4hoYqO6XYCGS95bh9jWEkd2BLu7kvk0QL0KVjc3bNIMSZGUiAM8jwqkIZTLBafla+ZeRQWoDMpkPGUZjWBRjJRBZ2JiWFh0qsIDfd4Eh3lg4s8+VWTIYOHOrcJuLUGjZT3VHdbdCu9JukhiXYSRl6UCCxMGJGUO08G9aPZ7KLBt0DzSSJ/tL5XqlF2Yd0dCbOTx48tKovDDOQ+9nEAfd/Siw1OZiQ5AFrHTweohQee8l2YuHblxJ4xR7MoA6QZ6Q2YL5vnQMWQZSc5sAJiBwz50KVB2JIA4WtQrBJMTwsHhqtKRZy+Y1lom7Nfj1oJCrvmPDOOMCtGApTkCSRo5uLRB4iazJIYZTeZHFsgx8TWl+6we7nS0R/yoPq/h7ZBi7QgXSnvKd5AlvFhXob3Nc5+C9kbCViK+bELB/wBCIHR//Gui3X5tWGV3Xv8Ax8NY7+xkW9+/5rnPxbsYKU4gEghKs+6ZSY47w6iuhb34/eg2vAGIhaVWUCC+T2Pix6CpLrt1yY+rGx5/gqZw+7DE/wAax40aGtIL3eGD5a9daDFRuqZQ+QsZuxYi0S9UFcf266V6o+ZWkLJKpLnV3U85Z50YIcXalRcAv5dNKYQQG7vQgnMQR7twqofgrbjFMAdsyTAF/KkJW/7afWmJU7Ze7lqBqVsPpx1rXikbqSGsx1dJP0byrInCMjQtLifoYN9K0I/6baK8HHn8vnQNCYDyGdxxym1iOlUFFtI1qhhggF7lrXI/keNWkexOV5oGgPkYaR6cH+lTEwywtL6Pz1oQkiH5gls7VScTiWbz+z+nSoqKzE9Wj7WNMJPe7wY8pnyoPiCdOQtQLgDnPpRTd9tPKqpHxRVVUeTgNe/XWeL+dWAGNgSdTbQDynhTcNQEAq3TBIAlDghgf6gKShPp76Vk6GjCU4ATcEizFnLg2hqMghiLKBm2XeDeXHwqktuqBcElOgcMXBTnO6XyamKCg790KYECApmyGkGgFWJJO6ATa8cQ59Xo9/eL5kl4tMmlYaokPcSS4iOMeFPI3kkgBgzkkPfjxLRVGvYcFS8MpSneO8GSGeAXd7ia1/8AomOTGGojp4Bzxr5qYSmWO8ouCRkjPgXnhXS9g/iwhkY/eTHfzHMZ8xXGVynhphML1kwnsDHIf4ar2h+JvwFWjsTaWb4Rbmj7+3r0PZcVKwFJIUkyCC/pTwWvAHuw61n+zJ6fbY/bz1XYG0QAhkwZKYNj75UR7Bx02w9Q5KRlCm3oMmP4r0VSBlnk1JSZYvGfhV/ZkvtsfuvPcP8AD+0GDhWt3kaMJ3nZ6ds/4b2gkulnIuU2NzeG+tegBOYb3P71RLF2Pp0p+zJPbY/a9mwAhKUJEJSAOQzrQki3RxWZKstH9LmtKDrpfLmKymcb71FhNqLceOunu9RZbKc3mzNTHG6eBPOJaupltNuW/EHYuIvEC8NO9vDvAEBiIedQ3V6+fg9hbQHBwYPFJI4hzBrvFC+mX2oQB1/au8c7rpheDHK7cSOwMe/wy+g3OmdN/wDQ8e5w1dCi+Wdq7RJ9+lWExb3pXf7MnPtsftxyuwNoBjCNhYpP1jlR4fYm0/6KtLAj1rsRQlPsVfXU9tPtyaexdp/0cTwzpmL2dioSpWJhqSGABUlpGnSug7Q7Tw8CFd7EyQMi35yLTlecr1zo7TxMXFG+p3hKbJDggAJtnXeNyrz8mOOPisoMix1y8fLxo94TE+I4Nx41nJmjJBJynK3Jq7ZtMtzyFs/saFxf34UpjFEsNmDl7+9AaXBi82yAzirKpuYoE5W98qiFNoXtwIOh5VQxKyBCQeLE1KAxdwelSmh5KTeWdjZh/FFhE2BMxB9fHzo1uQ4SMhGYSC5bO1+E1EAkMZEkB4Ed4tkS1+FZOxrJfvKLkneJEuSXPhcPmNKvDWymHeQ4umQ0kgZfmi1BgjuqIyAe0EmDy/aiKz+aW9D9JqAsVAukhlE6umYBJuWIMUKgHhwDLHlIE2d2oypt1ocaksXvaHbI0IS4LTb+PGqNWIpISlJTvOmJInfM82GetKcZNq7Z86ZibQUlLMCEJFhDpnr3jSfivBAZ3s3sUH1ey+08XALoPddyknumW8byNDXedldv4WPAUytDeGniK8xCgxdLXZTmLNzpuGSGJiIIghs4sXFcZYStePlywevfEIBza0ZZyOVUcSIY1xHYv4qI7mPLH5gHbXe1tcV2ezlC0ulTpYTkePhWGUyle3Dkxz8HIX9B09mjK3t08aBOGBaXnr7FGtOfvT7Vzqu7uqyJ4n9vfKnJHMMc8x7PlQIA19xlTEjpyj3lVkqdrJ5vnP160WEHZnDkggHm30B6VQHD3yo0lrZPU1fhO/g4mw1bMWZ7XFQB2uBOd2ypIXbUM3S30o986DjxeDf0rqbNWHYSbxDBnUBq5c07dBS7ZGXz3iAG6XrLhrI0ZrG2udZu0O10YCe+ZNsMXIOv6U5uej1e3GV13WzeYFSiEhMqJLBPM18DtT8Rfl2fug3xWIJ13M0jjflXxO0+2MTGIcgJFkJsHixurjWTDJyGos/hXoxw+a8nJz3LrHwdaSS+upf35U3DUU7qmsRyJBf7UmIuC0vmcma0NT1hIQkgkkg7wyTLADjn1FavObtKAFrGhjoftUS5AF7sHkWyfVudXtgkPmAeLsAXzuDQlMDkCcpOQzOXjVQ5C2FhxCjw0oN1xlHp96rBzSM5vdsucmr3w5cHOBpoCZIvQWrEsWD+uU0Ltmx95jKloI959daYuC08QYIbKqCIVmZ438xUqIwSQ7p6qSPU1KG3kyXCQQRnIMzk3u5puEhRCSka6S14zAH1qIwHkd5g5IDsBdxo7DjR7MlU7pSHBaw3klwQH+ulYtF/BJHyfJu775k7xysCkO3A0ZT3XUpzbVgAlhyY9N2s4Q5Fn9sKNEsDF3LF9Za9vWgIGSCkaB+7JsTLCjwEuk3fgB4uTruhuL5UBxCZDAmCyQw5BuGVPwsPfLJBCN8AB8zDlzJYS32FAza+8tnBlu6A7uQHzUXrPhY5HdKQp9QCQTHvxpuMd5fdDKKpt8xMD3rUwQVOkIDkCQJG6HLHi00A4RbIccyGILh7GGejxMUGUw5/U/LwOdFg4QD77w7yQ6gzoBkG4JihUkMkbpfj+bQgM4jiXoICYtZvy88uf0yj6nZXbGJhLBQQkMxT3iFEaye8RDjhavnowSSEPcyJ7uTl2GdaMLDBMd5W6AkEEFyWhn+XiR9KWS+Vls8PSex+0hj4W+EkXE6i/SfKvoaQBq/7CsvZWyDCwkIH5QPGXPiXrWotLNy9+3ryvqYb1Nh0YfzXPbd2liY2InCwl7iFEgLF1brlRcSBBYC+dfexASGFy4HMhh5tXObYgf4bDUIKCkuLgux63rnK6sY81vhrwPw0vejHnJTKBfoqPOtPZXaC0YnwseXUUpXnvgtuk5u0HVnd634m2oThFZUoOksWIU7Fmcd1RLM/CvmbThD4I3AsOtBRvsV7ziSR/U9TDLK/yY+LvF0ShNvTyoQNCffPnUcOReejUT5ZDStXrj4vbXbisJXw8NLq3d7fLd0KZtxP5jNzZrVya1lRJUXJMklyTnOfOup/FOzkoGIn5kEBRAD7rukg3DK0/VXKIGR5nX3Nb8Umnz+f1erVakKG+SVEESCBJUMgQY4K5VeEkkwTNzOetIWsFTgBIOTkt1M00rdiABAEZ5PzNasBhWpfj7uKejFvvNIEtbk0c3rNhqZwCC8dOtNxUsWmNW+nDiaqNqxvJwyo6gm+by39woMaRDC1iWJ651EDuTdKgWL/AJhbwSOlB8PgZaWgAhweomqLQ2bgh+ugphUknQMWnO+bMHypT5C5iM5qnm/0oHJJSzpGoBzoSpjd+RPrVYcKD2ExMdKtJSyiWfJM6+jPQBiXi0enCpTUbUsBk4ikjQKIqUNvKmcAltIuGaSB7vTEq3iN4gZOyRA8ATzoP6ROp+W4EEnIGo+kiCQdZYcYPC9YtDN/eZ7k+PTX703BBL7gIUxYBpBgh3cQWaaUtpEJI0f5gDBexd7RVhQBe40POx/bWgarDZTjugqZyzAhnZQ0e4yp+wkb6YLpO840TJfW3mKSrDCoAKU/NLndSSzlh/bIFM7PLbzqIG4SwDyxAzH6qC0q3N1JCVDMFIJfO4Cg1p460pKhY8bXsJfSLVEKJJzUou7OXLve3rFCthofP3NAzDw5JIcJk6M/D6USSAk691iT4/bkaDDEO7SHS+Rf5XLmMppqiiQApnLFUFwYBYsId6AsNxncMSNDxroPwjsIXtAIcpwg5MF1cGuMxOXGvh4WApQNhfTIZ5AOw5njXefgvYxh4G8x/wAzvTp+X79a45LqNeHD1Zuh3gATzf8AemIa+mV59gUtKff09KIt0GvHzrB9NZbQefv+a+N2p2aoq3sIj5t7dLNvfqBIZzoYea+wI/fx+1J2zbUYSN5ZCR4kngBJNqeWXJjjZ257Z9j2gEdxe8Csud074WzpXvFiIr7+wbCruqxVB0juJEgZOTmfL6fI2L8X4ZxCFpCUGEqvpKh9rcb11GHjBQBDEEOCLEagi92611cb/Zhx44XxRYcj37yqx6Z1EiY9+PSr3bjT6t9zVekjECVpUlRdKhuq4JUL6vna4rz/AGrZzhqUhThaSQeMwRwaZvXopTLjU+3Fq5n8YbGXRigPvMg3dx8raumP9prvjuq8v5OG5tz+CgqUBqQHNuDnKtKxuhaVEApWO7MmQaRgqglzAGeXyz40tZJMu9el4GlPC3Ea08JS5l2NmPebmzA21rPh4pd090OCA8Ai17kamjd5Jd38f5qo1YBP+YDcJteQQIPAE1QksGmG48KrZJUweQoeILUCiYPh96A96IJ4j0qysQwyYuc5kMzZRUx1u1rNAA45XLuOgqkkQTI5zwuDQRjdo1okrDWHk/v3FVhTEwX/AHOltKBSssn8aKtSDr4EVVR308qldI8xXiu0CwFrs8858hTUh0wA73eZyAfgZpWFd2Bya/Ac705CCyu6O6xMykA82LvxrztR/ESzJCgrOzNZQ1IJa9nN6arDAlmDAsoycsgIN+VIw2U5YRLCL/TJhqKmNibzPBCQLk2tyszWoDcbtzJlI+Vsi736da1YKQELJBDpZrXUjdNrZ8qQrEBUTiCSGZLJlhNs86bgLKUFUfMlnAVZzKTBFr6UCFWyj1m3hcRbWjxER3bWyclnctl6UGKCXJA10adNHimJUEkjdLEwC4YGxYXLMX4UB4alBmAJI0CvmdLNYGdHtQMR8wMiNDxtPSphpPR2uARo5NqaQUlsixAfIyHag09mbP8AExUIAYqIBIFmF73z9tXqyEBIAAbdDBhkM3rjfwRsaVKOKxBSN0S4cl4FxG6L512ajPRma3s/asOS7r3fjY6x2JCi38+3ir37PYetZtq2lOGklagkAFyTbx1Ncd2v+KSsFGC4TPeso/2/pHnyrmS3w15OXHCduh7W/EeHg90d5Vt0S0TvceF7WrjNv25eMsqUSTkMgNALeWVYfinc3cnfrqdTJvrTMMy4yEV6McJHz+TluflrC3VKIBCimRA0NwCFPxetvZHbGJgEbpJRcpIg8YtzFfKUADnbO9o96U7ESYKgWhr25l4YNfLhXdkvlnLZ3HpfZPa+Hj/ISFZpLb3Fv1eozavpMDmPbedeSDFZe8iGLpkwHjjwrr+xfxXltGv/AFBcZ95IuA1786xy47PD18f5Hxk6/wBf583ArJ2hsZxULRmoOngsSnzj/dWhCgUgpKSkyCJB6jL3FWrqNGrl6LNx5kHudbmmEcLZ++Y8K+v+Kdh+HjqO6Gxe+LwX74GV36EV8rAWUy4BaLvLg2i2terG7m3yspq6ECACLl7hiGGlFhF40BaLnTxoMUBwQAArIElm50wbsQzAvLPxc52rpy2YWJuqQSnd+UgZEO5L58vtQYqCHDwCXGjFre70n4bGTcAuJuHrXtJda2DhQ3ssxvPQZ1Lye0ZterQnjIGQf661H7sNMcQA3q/lQhT8Ibw/iqDxVZWOcwdLUCjBb1qNA48R4nSrxcMsCRCnY8Qz9ZFAOIpyS19BUqgupTs6ebYa3gtbllEtqB561YdosC9h61andL5AMDLi4Eal/GrCSd4sQ5gAd2cpsNOVYNUUTc3M83zJ503dBIYMDBcj2kSBn1od0FR3lAf2uRmWHpV4qmcOFZu0yHZ/djQQou7BvIvb1rTjQhkneG+WIewAyMxvZ0hQI7pcmC1hrbr51pxCDhJeFOpgAGIJAL8YjlQZgprdfeYrRhlOgfUlhm4PlNJJi8H0f7jyqA7xm56Cg0KAghiAWiFHPvA+4qkYhDkEgzaIMZW5UKUkAEtLjiLOT49a39i7KleOl/kT31FTCE58iph1pbqbJN3T0LsHZPhYCElnKXUOOf2oe1u2E4aVMylBu6CATpf+eFc72z+KSQU4HLekdQDfn5Vy6luXUSSb6vxfPOsceO3uvXnzzGenB9LtXb8TGUN8yCoKQzBJctmXJlzlWNCSTAD/AFfLJ+dLScxrb+MqZhgON6Ac+n71vJrw8lu72fhYIKVPvBSWiJm27d23j0ypuHhq3VEBW5YqDGzs4FpB870GyEbyXVu7slTSJJIiVE8xdsqAJIdhlLseJNVFlJaeg92rT8MhNmfNxY8Lv3SeVVhlwAAB3gzsWObxIOlEVEq7zOiJJIIDDOWj+KIbhoKYILEBydCfm4i9AcOTuuQ5nhMtlFUjiTDX+lGhYLgg5MbNxIaXqj63ZXaysApKSWJIXhmUlpDAZ8b123ZPamHtA/y4UPmQbjiP1DzrzhOGAPmLloaCCJzuDTMDF3SGKgxEgnxjOucsJfDTDlyw/wAd7+JNi38EkfNh98f22WnoJ/21xHwyq0liS1wA7+Qrp+x/xWIRtEv/AO4BcWZYF4JDiedfA7SwE4WMpKVBSXg3BQR3VPnB6EVOPcuqctmX/UKSp0sElxLu8vJAZgCPMCcqFP7zalojMcL+Fr1aD51swb1qQd1g4Z1NCn0JZo1AtRbQYQbun/xJHokVm+IXd2eGcu32aK0GEJCwWc5d4BgQz5X8KotKgWgTF2Y5G1pqlK0znpoQDYUtKpd7mRI61FlyTfU3fU+NASWYgzDgghx+3CptF92AzxkC+V3pSU2aSchf2aPBxN0gl3SdBxyOkQb1YihgkyxqVq2fDJSGxikTHfif6Q1SqjzE7EuSELDWBSp78BfPpRjZVsO4t5/IsngNG+5pNpcNYtxE+l6gEGXAJZoPCHs5FeZs1f4Rcf5a4BB7hBck5kTBHuabi4Cj/wCypIFkpSqzkyblrTwrFs5cz8oIJYgEDQE+7UGGuc+lBrOzql8NUiGSQx5CtWLsqvhoICnAIICFQHUXfW0VgwSf1NOfDUaVs2/EAUAHYISHBzIBnWCbeNAQ2JYAJSWI0kH6W86r/DLL9wscykvD6Wf60CsReSlkAOJLCeJ4iNTTsX4gS+8+8Ap3LtKX1E5cjaijSjETugBRae6lQ3VGNJI6iqGzqlsPEY5MejsBnNZ0YiwfmUZs5z+9Gnalud1SnJiSwnJyaqDw8HEvuKYcFObRTFbKo/lxCXJLpNtX1vQbTtS1H9O6Alk6i5fMkuTz0aiTtBQe6vfBGbs5Ew7uJ8AaDQvYliAlTEtAIdrFvGapOAr/AE8QgM4ZXB5aH+1Bh4yrkqZolV9SxDs/pVIxsRJlS3GRfgRB14/Wg1YezKIJKFDTuqexbgzs+dasYYqgzK3UuEkIIcRLM8sL6VkwsRQKgreI3bElTOAQoF4EieVUvGOpD8T1bhw5VQ3/AAOIIKFhv6To+XOmYezLsrBxC5EhKnYZCG8qzoxFXdQAgqD3Mtz95VqXiEQC7kEHfCmIBcQZE+QqofhbCv8AQt5jcVERJvJbWrXsmIQP8vFcACUqtpasuBiKABcyCQ7gEuxYi938aZhOSACow5ABcNfyzqo04ex4kD4WIQ/6VDzaKZ/gMT/TWW/pV9qxriQ+mo/5axRiS+QyeSHZhxn1oNSdgxf9NXgfCnYmx4hIdLMGuMuJNZRgutIBfeCflBLE8BLiagBYJKR3iN06cjaXDv5VUaDsS2DDOe8hotnz8qajYlXZF7b6Q4P+6GrHi4ZCiAx3SXIkXZ7WkCjCt1xlmk3cA3F4c1UbcTZCwbcFt4leFecwY/bhT8HYwygpaWcEEKTEG9+Ar5JW9re/3rRswPeGZSfAEKfwBrpH0MHY94EqKSyYZaWfJzlAJ/2txpH+Hay0N/cLPWPehnj7WoCfDKg3LwA7BaAkOw3vM8bWocTZSCd5aHzcl+LxespZuPi/tqtQYCQX0y5vz8jSFGvZZ/6mH4n7VKidkcOAf+QqU0beeY6hCQlikMSbuL8peiUAoOwTugBnJKi7Eh7HMjJqRh+vrrRIUAzgkS4chzLF+o8ONedqssWY6ZAel7CtGzAkggpJSwCVZmXYWIF5igKCRvuCSTAkhsyMgfvSEiS3vOgNRMli30rfteCQow4Zh/tASfSsqF7pSwckbpcuCS4yyYiK+hi4ClYioKu8pkguZJZTSwfde2QqjJs+IUlw5ZiqYv8AdurU3F2oqJUcxu5lkiw7xJMRSzgwol0kB2blqYuPGmON0B95ypkAq7pYAKbiSP8AjRSwCAFbwlwwuANRxemYaSCGuA/Q8+bUzZ1EbhhKmcKLgJDwQwku8zcNagKSkwQWDBnkajyuxoC2dZSoESX7oMzYONaicMu2eQ99TUTisIJBPdP9po8PDSbqZkvI+YvIDHQxbpRBbpEF0hgqX0cEcC4bmK0K2kbhSwKl7negAJSCAGEOS08KRg4m6QS0FMG7Xf8A7Wy0o0i73eTzvQNRiBLhSEkOHLyALhJBsXZ+HChSIeJhnmM2607Z8PvjcCgQ0NLsAWNhclzZnoArddIdiLEyFDXK4PjVDU4h3SN5kuN5Iups2zbpRPIV8MAEBmfkSHyKgeAtSsTEClFUJCiToA+TCwpysdkqS6lojdfIu7s/OLVUWotBEiNRGQ4EvaiKAkhlAE3v3eBi99b0tSgQSQxaN0AC+YbT6VIJH7+mpqjUZBSC4cNdiqzjmDTyXBTugEqL7rWFgOrm5y640yHcMFZX5zcR50zFIAABfPg9/sOnKiC2dJJd2IkXcyIS2c0cQ5IlpeBnHOgWSSkqLnQmQBDEm1Ao+HpoKqNmzbzugAbqWU7NMEyWzHrS0S6i5Yibh9C/AHwoDiFKocR1kMRyM+NQBg8SNelVGvZlAulkzYqJ7ucNrN3puzFJUgAEKJUCciFBgwyZzWbDQZhp3ZLMq9r5GjTi7qg0MU2LuQ37+NUNUAYAMJmR82r6ObTQpwwzbw3iHaX5aPnwaqxhulSQbKLBoLFvrSUKIkG0dC48PvVQakEMTY248iKiiGDGc7/aoFAlgm4AGUxPWfGp8Gd1wCHdyIbJ9f2oK+FxSOZANSrwyGkK6CpRNuM2ZIViyAYxbzZBI8DWBJ7w4t61Kledu1rSPhAsHJM53Nbe20gbQQAAACAMgO9DVVSh8GbIkbmD/wDJ/wCSKzKWQVMSHBBbMbwg8KqpVA7WP81QyCjHU0C8+lXUqAkKJEl2DB8hpyq37v8Ax+tVUqiLp/5lf2mpUoCwrHkPWjRiGQ5Z3Z4eztq1SpVGg4ygSQouwFzYbrDow8KZuDcBYPr1FSpRCkfKelGT3qlSg04tk8vqaPHLLYQHFuZqVK6iDV8iOR/8jQ7R+X+0elVUqlM2dR3TxE8WUlq2dnh0F5nPghTegqVKqMm+e9JmDxGlRNSpVRpSHUl8zPjQYlSpSD6O2pD2/KT13lT5V8zL3rUqUT4O2oMstH8CkipUqpH0cFZYSalSpUaR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67590" name="AutoShape 6" descr="data:image/jpeg;base64,/9j/4AAQSkZJRgABAQAAAQABAAD/2wCEAAkGBxQTEhUUExQVFhQVGBsbGBgYGRcaGhcXHB0cHRoYGhgYHyogGholHBgYITEhJiosLi4uGiAzODQtNygtLisBCgoKDg0OGhAPGCwkHSQsLCwsLCwsLCwsLCwsLCwsLCwsLCwsLCwsLCwsLCwsLCwsLCwsLCwsLCwsLCwsLCwsLP/AABEIAMIBAwMBIgACEQEDEQH/xAAbAAACAwEBAQAAAAAAAAAAAAACAwABBAYHBf/EAD8QAAEDAgMFBgQFAgUDBQAAAAECESEAMQNBUQQSYXGBBSKRobHwEzLB0QZCUuHxYnIUI1OCkjOishVDg8LS/8QAGQEBAQEBAQEAAAAAAAAAAAAAAAEDAgQF/8QAJBEBAQACAgEEAgMBAAAAAAAAAAECEQMhMRIUQVEEEzJCcSL/2gAMAwEAAhEDEQA/APMsPNyGh87tI1/mj3WGrlhLQ2l86XYgEiQJIgBhRAAGJbr7FcqmGY66XGj0xOC4dwzsBmrkBzFCgkWiOIf70ZwmAVvC+REOAXYZceFBYTpZ7kAH9ry1GUtdpYvceVRQDsHMQSwnM+NHiKEABg0yS5csSLRp6u9UK3XvAb31rZhJKk3upADuwhRI5O1IJgDeMyeB5fXStGKr/LSLlzpDMGBBkcaClYZ3QbEkw19SIgRUcQ2eotx41WEIN+DngT4ndpuEh3lktJDauGHMCqJhlrQWvN/cVrRhBncOwLcTx5DzGdZFO8315Z1oTiEAEOJBebh+mutVDsNZyPh70rVhhy5tPPhf3esuHZy7Mzh40BinIVEuQ/jx4W9tQakZNf23K3nTkpIMxwzi44VlQqMoGby+XSmpXDETr7uK6Q9Kx5ZX8/OmZxahKFBwUymCwtYmeo8eVVv+Ety41UaMLJxnyph4e/f0pWGYc5wzRHHKn7ujXa8HiDbx1oIgJcvHECH14UWHe0nK38TVBpz0nzjSoixNrBo1/agctZJcZ6ZDRsmaqCr5+70CFaU1wS4ENaSzXPk/Wqhyj3niQDzgfWpNuEcM6HEVAZmkeb5/3VaQSbPwEn+aAwpryePG552q0KDZfWokBs7ieTwajktbwH0iptVnw5VcszQ/seAoiNPGr3L3YQ/jUUopvRsCXZrOJY9KrdYy3Om4bDrzD/tUUtbOYNSjOGNfWpRXjeCbmIGZzfTX7VCmQCpixdzEuYId7+dMG0AgkpS7vYsRnneiMBKgEy8bumbk2f0NZheCqA5LCwg6EluVNxVud1mYwAMy3WYoVYrQAnqhPvXypiNpl4cf0IyEZfxQEgubsOdhmB40eJh7p3VZGQWg2IccapGMXL7gIyKEuTnl9qahajG7k5bDT4wLWmgpGBPdIIFrA8+FN2xRG71MkGSoy/h4UHxiJ7pDt8qX8Gi9a8XG7yXZgEggAP8ALJbdb5nFUZAhyRKme3QWyy8OFMdIDaceGjXBpmCvEIJc7oubAZByB5UWDtCoJUQHYyfQcvPlVAYhSWILg/quALwDIfOtGABulw2it4NDkhiJJYC461Bj4jBW+QP7i19P201py8fFDfMHIZlKIPibtQKSRZ/5p6XILW0Etz4TfjQox1uxWoH+5WeTa8K0DacRm3zvPbeUCAHzfN2a8CqiII1HBgYh2Dty603DxiG4OA/G18rxVL2jEHdJUGuSTeW4iK0bItWIpKUrUVKUABLaT6+NNheG8MYJtq3CmIVlY+h61t7ZwzhYhSFKaCknMZdYY8QayI2lU9/OOPER6tVllm4WWXVOwsjunW7P7a9MQWloNKw9pIdmMG4Tyu0mnYWMp2O6DmClLj/t1HOq5WXBduMvOdM3Szm/0tVf4xRDflk/Kn5m5NR4OMWJZB5pTD2y4edUEnOL+7VYZuNHg45ud0ZjugT0D30qK2kfoT5hwOvB6Ifgo7pc2ILe+njQoDvPyj31c0ey44cp3EyD+rIb2ue6KgxRmgQbOq+eZ0oDHm3CPG5zq1YYvrkH6UxOMm5Q/NX3vFGMRLGFAgvCvTu5VFL3Yc+7/aq3daYCnRXNxfm1GgJvP/afJudcui0pInT61QFn5aUwqTkVeA8bhqndOavAf/qikqROXhUrXvAfmX0Df/apUV4jhneDNOR9XhzApuHh2cAvMHvAOLNY92IzfSlMwdmSTF8v5E8aJ5+rvXKDYFMu41mIYXj8xqw4dIOUyMqs2bdO88nLOB5TVKQ7nIOSYA4MBxNuNA1KRu8Mo+Y8wIguRRkAN3oZ4EuRa/6o82ocJABSFbo1lQ6HjypmGqYlgWfJMnO8P40B46HxN0gAlkwxDgMSAkC59mmYp7yi4YqUoEh/1MG4xwkUnZAN9PN/+Mn0qkg2hmkmBoPMiqGJSCm7qcuGgDm/MM1QaE35kuHYNxiaZhgqU6d0BIOkgNvEb3zH7c6oq/KHAMt4zqYOb0DQjOZsWvrHN/A07BxoLzoHLBVnYZtSQmQlwXV8zkA6O/jkzmrwoBZ7za2TTOcZVRoODJeGg5uebzYyKJLOHsIcajnzpLjkC7S6uGdWfmdrXYRwHlQOQqfpebe+ldP+C9k3lrxT+QMD/Uq/UB/EVzWH3rMLcAP3evRuw9l+FhJSzE95TAfMpnHBgw6VxyXrTXgx3lv6YvxPsRVhhY+ZHD8qoPgSPE1yikgFpAAucy31PhXoy0AgghwQQRqLEe9a4DbdnOFiKS5dJg5kNB5FxU478OvyMe/UXhrmbk8Ln96N+Jv7+lKGjuBPTXh086a0OG0z8dOHTx3eY/4veFmENlHPJ5puElxfJ2lhe/l/yFZXfKtKFEREtxjpa3OiGJlQfhaKYkic/Hr5UjLwb34U9OrgvqHPUUDtnxGWFWkPo2dG264lweDaW1pKrO7kluHPVrVp2hTqM/Mx6kA/Vp1qi8LFYi3UOz3o0qvLcctG960lwBZnt740aeTtkainBHKcnH1qtwtxHpQXLSM5McnOXGrBjkWi4qKvecfxVlvTOB5cqVIy8qsAvz92qBwV/SDxn71KWpT6nmxjKWqUV48EkAEG0tHCQ5vRJU4YMG8SNIg0eGSSx3WUWdX5S7vqJvQKQ0wUuz69L1wHb4hoYqO6XYCGS95bh9jWEkd2BLu7kvk0QL0KVjc3bNIMSZGUiAM8jwqkIZTLBafla+ZeRQWoDMpkPGUZjWBRjJRBZ2JiWFh0qsIDfd4Eh3lg4s8+VWTIYOHOrcJuLUGjZT3VHdbdCu9JukhiXYSRl6UCCxMGJGUO08G9aPZ7KLBt0DzSSJ/tL5XqlF2Yd0dCbOTx48tKovDDOQ+9nEAfd/Siw1OZiQ5AFrHTweohQee8l2YuHblxJ4xR7MoA6QZ6Q2YL5vnQMWQZSc5sAJiBwz50KVB2JIA4WtQrBJMTwsHhqtKRZy+Y1lom7Nfj1oJCrvmPDOOMCtGApTkCSRo5uLRB4iazJIYZTeZHFsgx8TWl+6we7nS0R/yoPq/h7ZBi7QgXSnvKd5AlvFhXob3Nc5+C9kbCViK+bELB/wBCIHR//Gui3X5tWGV3Xv8Ax8NY7+xkW9+/5rnPxbsYKU4gEghKs+6ZSY47w6iuhb34/eg2vAGIhaVWUCC+T2Pix6CpLrt1yY+rGx5/gqZw+7DE/wAax40aGtIL3eGD5a9daDFRuqZQ+QsZuxYi0S9UFcf266V6o+ZWkLJKpLnV3U85Z50YIcXalRcAv5dNKYQQG7vQgnMQR7twqofgrbjFMAdsyTAF/KkJW/7afWmJU7Ze7lqBqVsPpx1rXikbqSGsx1dJP0byrInCMjQtLifoYN9K0I/6baK8HHn8vnQNCYDyGdxxym1iOlUFFtI1qhhggF7lrXI/keNWkexOV5oGgPkYaR6cH+lTEwywtL6Pz1oQkiH5gls7VScTiWbz+z+nSoqKzE9Wj7WNMJPe7wY8pnyoPiCdOQtQLgDnPpRTd9tPKqpHxRVVUeTgNe/XWeL+dWAGNgSdTbQDynhTcNQEAq3TBIAlDghgf6gKShPp76Vk6GjCU4ATcEizFnLg2hqMghiLKBm2XeDeXHwqktuqBcElOgcMXBTnO6XyamKCg790KYECApmyGkGgFWJJO6ATa8cQ59Xo9/eL5kl4tMmlYaokPcSS4iOMeFPI3kkgBgzkkPfjxLRVGvYcFS8MpSneO8GSGeAXd7ia1/8AomOTGGojp4Bzxr5qYSmWO8ouCRkjPgXnhXS9g/iwhkY/eTHfzHMZ8xXGVynhphML1kwnsDHIf4ar2h+JvwFWjsTaWb4Rbmj7+3r0PZcVKwFJIUkyCC/pTwWvAHuw61n+zJ6fbY/bz1XYG0QAhkwZKYNj75UR7Bx02w9Q5KRlCm3oMmP4r0VSBlnk1JSZYvGfhV/ZkvtsfuvPcP8AD+0GDhWt3kaMJ3nZ6ds/4b2gkulnIuU2NzeG+tegBOYb3P71RLF2Pp0p+zJPbY/a9mwAhKUJEJSAOQzrQki3RxWZKstH9LmtKDrpfLmKymcb71FhNqLceOunu9RZbKc3mzNTHG6eBPOJaupltNuW/EHYuIvEC8NO9vDvAEBiIedQ3V6+fg9hbQHBwYPFJI4hzBrvFC+mX2oQB1/au8c7rpheDHK7cSOwMe/wy+g3OmdN/wDQ8e5w1dCi+Wdq7RJ9+lWExb3pXf7MnPtsftxyuwNoBjCNhYpP1jlR4fYm0/6KtLAj1rsRQlPsVfXU9tPtyaexdp/0cTwzpmL2dioSpWJhqSGABUlpGnSug7Q7Tw8CFd7EyQMi35yLTlecr1zo7TxMXFG+p3hKbJDggAJtnXeNyrz8mOOPisoMix1y8fLxo94TE+I4Nx41nJmjJBJynK3Jq7ZtMtzyFs/saFxf34UpjFEsNmDl7+9AaXBi82yAzirKpuYoE5W98qiFNoXtwIOh5VQxKyBCQeLE1KAxdwelSmh5KTeWdjZh/FFhE2BMxB9fHzo1uQ4SMhGYSC5bO1+E1EAkMZEkB4Ed4tkS1+FZOxrJfvKLkneJEuSXPhcPmNKvDWymHeQ4umQ0kgZfmi1BgjuqIyAe0EmDy/aiKz+aW9D9JqAsVAukhlE6umYBJuWIMUKgHhwDLHlIE2d2oypt1ocaksXvaHbI0IS4LTb+PGqNWIpISlJTvOmJInfM82GetKcZNq7Z86ZibQUlLMCEJFhDpnr3jSfivBAZ3s3sUH1ey+08XALoPddyknumW8byNDXedldv4WPAUytDeGniK8xCgxdLXZTmLNzpuGSGJiIIghs4sXFcZYStePlywevfEIBza0ZZyOVUcSIY1xHYv4qI7mPLH5gHbXe1tcV2ezlC0ulTpYTkePhWGUyle3Dkxz8HIX9B09mjK3t08aBOGBaXnr7FGtOfvT7Vzqu7uqyJ4n9vfKnJHMMc8x7PlQIA19xlTEjpyj3lVkqdrJ5vnP160WEHZnDkggHm30B6VQHD3yo0lrZPU1fhO/g4mw1bMWZ7XFQB2uBOd2ypIXbUM3S30o986DjxeDf0rqbNWHYSbxDBnUBq5c07dBS7ZGXz3iAG6XrLhrI0ZrG2udZu0O10YCe+ZNsMXIOv6U5uej1e3GV13WzeYFSiEhMqJLBPM18DtT8Rfl2fug3xWIJ13M0jjflXxO0+2MTGIcgJFkJsHixurjWTDJyGos/hXoxw+a8nJz3LrHwdaSS+upf35U3DUU7qmsRyJBf7UmIuC0vmcma0NT1hIQkgkkg7wyTLADjn1FavObtKAFrGhjoftUS5AF7sHkWyfVudXtgkPmAeLsAXzuDQlMDkCcpOQzOXjVQ5C2FhxCjw0oN1xlHp96rBzSM5vdsucmr3w5cHOBpoCZIvQWrEsWD+uU0Ltmx95jKloI959daYuC08QYIbKqCIVmZ438xUqIwSQ7p6qSPU1KG3kyXCQQRnIMzk3u5puEhRCSka6S14zAH1qIwHkd5g5IDsBdxo7DjR7MlU7pSHBaw3klwQH+ulYtF/BJHyfJu775k7xysCkO3A0ZT3XUpzbVgAlhyY9N2s4Q5Fn9sKNEsDF3LF9Za9vWgIGSCkaB+7JsTLCjwEuk3fgB4uTruhuL5UBxCZDAmCyQw5BuGVPwsPfLJBCN8AB8zDlzJYS32FAza+8tnBlu6A7uQHzUXrPhY5HdKQp9QCQTHvxpuMd5fdDKKpt8xMD3rUwQVOkIDkCQJG6HLHi00A4RbIccyGILh7GGejxMUGUw5/U/LwOdFg4QD77w7yQ6gzoBkG4JihUkMkbpfj+bQgM4jiXoICYtZvy88uf0yj6nZXbGJhLBQQkMxT3iFEaye8RDjhavnowSSEPcyJ7uTl2GdaMLDBMd5W6AkEEFyWhn+XiR9KWS+Vls8PSex+0hj4W+EkXE6i/SfKvoaQBq/7CsvZWyDCwkIH5QPGXPiXrWotLNy9+3ryvqYb1Nh0YfzXPbd2liY2InCwl7iFEgLF1brlRcSBBYC+dfexASGFy4HMhh5tXObYgf4bDUIKCkuLgux63rnK6sY81vhrwPw0vejHnJTKBfoqPOtPZXaC0YnwseXUUpXnvgtuk5u0HVnd634m2oThFZUoOksWIU7Fmcd1RLM/CvmbThD4I3AsOtBRvsV7ziSR/U9TDLK/yY+LvF0ShNvTyoQNCffPnUcOReejUT5ZDStXrj4vbXbisJXw8NLq3d7fLd0KZtxP5jNzZrVya1lRJUXJMklyTnOfOup/FOzkoGIn5kEBRAD7rukg3DK0/VXKIGR5nX3Nb8Umnz+f1erVakKG+SVEESCBJUMgQY4K5VeEkkwTNzOetIWsFTgBIOTkt1M00rdiABAEZ5PzNasBhWpfj7uKejFvvNIEtbk0c3rNhqZwCC8dOtNxUsWmNW+nDiaqNqxvJwyo6gm+by39woMaRDC1iWJ651EDuTdKgWL/AJhbwSOlB8PgZaWgAhweomqLQ2bgh+ugphUknQMWnO+bMHypT5C5iM5qnm/0oHJJSzpGoBzoSpjd+RPrVYcKD2ExMdKtJSyiWfJM6+jPQBiXi0enCpTUbUsBk4ikjQKIqUNvKmcAltIuGaSB7vTEq3iN4gZOyRA8ATzoP6ROp+W4EEnIGo+kiCQdZYcYPC9YtDN/eZ7k+PTX703BBL7gIUxYBpBgh3cQWaaUtpEJI0f5gDBexd7RVhQBe40POx/bWgarDZTjugqZyzAhnZQ0e4yp+wkb6YLpO840TJfW3mKSrDCoAKU/NLndSSzlh/bIFM7PLbzqIG4SwDyxAzH6qC0q3N1JCVDMFIJfO4Cg1p460pKhY8bXsJfSLVEKJJzUou7OXLve3rFCthofP3NAzDw5JIcJk6M/D6USSAk691iT4/bkaDDEO7SHS+Rf5XLmMppqiiQApnLFUFwYBYsId6AsNxncMSNDxroPwjsIXtAIcpwg5MF1cGuMxOXGvh4WApQNhfTIZ5AOw5njXefgvYxh4G8x/wAzvTp+X79a45LqNeHD1Zuh3gATzf8AemIa+mV59gUtKff09KIt0GvHzrB9NZbQefv+a+N2p2aoq3sIj5t7dLNvfqBIZzoYea+wI/fx+1J2zbUYSN5ZCR4kngBJNqeWXJjjZ257Z9j2gEdxe8Csud074WzpXvFiIr7+wbCruqxVB0juJEgZOTmfL6fI2L8X4ZxCFpCUGEqvpKh9rcb11GHjBQBDEEOCLEagi92611cb/Zhx44XxRYcj37yqx6Z1EiY9+PSr3bjT6t9zVekjECVpUlRdKhuq4JUL6vna4rz/AGrZzhqUhThaSQeMwRwaZvXopTLjU+3Fq5n8YbGXRigPvMg3dx8raumP9prvjuq8v5OG5tz+CgqUBqQHNuDnKtKxuhaVEApWO7MmQaRgqglzAGeXyz40tZJMu9el4GlPC3Ea08JS5l2NmPebmzA21rPh4pd090OCA8Ai17kamjd5Jd38f5qo1YBP+YDcJteQQIPAE1QksGmG48KrZJUweQoeILUCiYPh96A96IJ4j0qysQwyYuc5kMzZRUx1u1rNAA45XLuOgqkkQTI5zwuDQRjdo1okrDWHk/v3FVhTEwX/AHOltKBSssn8aKtSDr4EVVR308qldI8xXiu0CwFrs8858hTUh0wA73eZyAfgZpWFd2Bya/Ac705CCyu6O6xMykA82LvxrztR/ESzJCgrOzNZQ1IJa9nN6arDAlmDAsoycsgIN+VIw2U5YRLCL/TJhqKmNibzPBCQLk2tyszWoDcbtzJlI+Vsi736da1YKQELJBDpZrXUjdNrZ8qQrEBUTiCSGZLJlhNs86bgLKUFUfMlnAVZzKTBFr6UCFWyj1m3hcRbWjxER3bWyclnctl6UGKCXJA10adNHimJUEkjdLEwC4YGxYXLMX4UB4alBmAJI0CvmdLNYGdHtQMR8wMiNDxtPSphpPR2uARo5NqaQUlsixAfIyHag09mbP8AExUIAYqIBIFmF73z9tXqyEBIAAbdDBhkM3rjfwRsaVKOKxBSN0S4cl4FxG6L512ajPRma3s/asOS7r3fjY6x2JCi38+3ir37PYetZtq2lOGklagkAFyTbx1Ncd2v+KSsFGC4TPeso/2/pHnyrmS3w15OXHCduh7W/EeHg90d5Vt0S0TvceF7WrjNv25eMsqUSTkMgNALeWVYfinc3cnfrqdTJvrTMMy4yEV6McJHz+TluflrC3VKIBCimRA0NwCFPxetvZHbGJgEbpJRcpIg8YtzFfKUADnbO9o96U7ESYKgWhr25l4YNfLhXdkvlnLZ3HpfZPa+Hj/ISFZpLb3Fv1eozavpMDmPbedeSDFZe8iGLpkwHjjwrr+xfxXltGv/AFBcZ95IuA1786xy47PD18f5Hxk6/wBf583ArJ2hsZxULRmoOngsSnzj/dWhCgUgpKSkyCJB6jL3FWrqNGrl6LNx5kHudbmmEcLZ++Y8K+v+Kdh+HjqO6Gxe+LwX74GV36EV8rAWUy4BaLvLg2i2terG7m3yspq6ECACLl7hiGGlFhF40BaLnTxoMUBwQAArIElm50wbsQzAvLPxc52rpy2YWJuqQSnd+UgZEO5L58vtQYqCHDwCXGjFre70n4bGTcAuJuHrXtJda2DhQ3ssxvPQZ1Lye0ZterQnjIGQf661H7sNMcQA3q/lQhT8Ibw/iqDxVZWOcwdLUCjBb1qNA48R4nSrxcMsCRCnY8Qz9ZFAOIpyS19BUqgupTs6ebYa3gtbllEtqB561YdosC9h61andL5AMDLi4Eal/GrCSd4sQ5gAd2cpsNOVYNUUTc3M83zJ503dBIYMDBcj2kSBn1od0FR3lAf2uRmWHpV4qmcOFZu0yHZ/djQQou7BvIvb1rTjQhkneG+WIewAyMxvZ0hQI7pcmC1hrbr51pxCDhJeFOpgAGIJAL8YjlQZgprdfeYrRhlOgfUlhm4PlNJJi8H0f7jyqA7xm56Cg0KAghiAWiFHPvA+4qkYhDkEgzaIMZW5UKUkAEtLjiLOT49a39i7KleOl/kT31FTCE58iph1pbqbJN3T0LsHZPhYCElnKXUOOf2oe1u2E4aVMylBu6CATpf+eFc72z+KSQU4HLekdQDfn5Vy6luXUSSb6vxfPOsceO3uvXnzzGenB9LtXb8TGUN8yCoKQzBJctmXJlzlWNCSTAD/AFfLJ+dLScxrb+MqZhgON6Ac+n71vJrw8lu72fhYIKVPvBSWiJm27d23j0ypuHhq3VEBW5YqDGzs4FpB870GyEbyXVu7slTSJJIiVE8xdsqAJIdhlLseJNVFlJaeg92rT8MhNmfNxY8Lv3SeVVhlwAAB3gzsWObxIOlEVEq7zOiJJIIDDOWj+KIbhoKYILEBydCfm4i9AcOTuuQ5nhMtlFUjiTDX+lGhYLgg5MbNxIaXqj63ZXaysApKSWJIXhmUlpDAZ8b123ZPamHtA/y4UPmQbjiP1DzrzhOGAPmLloaCCJzuDTMDF3SGKgxEgnxjOucsJfDTDlyw/wAd7+JNi38EkfNh98f22WnoJ/21xHwyq0liS1wA7+Qrp+x/xWIRtEv/AO4BcWZYF4JDiedfA7SwE4WMpKVBSXg3BQR3VPnB6EVOPcuqctmX/UKSp0sElxLu8vJAZgCPMCcqFP7zalojMcL+Fr1aD51swb1qQd1g4Z1NCn0JZo1AtRbQYQbun/xJHokVm+IXd2eGcu32aK0GEJCwWc5d4BgQz5X8KotKgWgTF2Y5G1pqlK0znpoQDYUtKpd7mRI61FlyTfU3fU+NASWYgzDgghx+3CptF92AzxkC+V3pSU2aSchf2aPBxN0gl3SdBxyOkQb1YihgkyxqVq2fDJSGxikTHfif6Q1SqjzE7EuSELDWBSp78BfPpRjZVsO4t5/IsngNG+5pNpcNYtxE+l6gEGXAJZoPCHs5FeZs1f4Rcf5a4BB7hBck5kTBHuabi4Cj/wCypIFkpSqzkyblrTwrFs5cz8oIJYgEDQE+7UGGuc+lBrOzql8NUiGSQx5CtWLsqvhoICnAIICFQHUXfW0VgwSf1NOfDUaVs2/EAUAHYISHBzIBnWCbeNAQ2JYAJSWI0kH6W86r/DLL9wscykvD6Wf60CsReSlkAOJLCeJ4iNTTsX4gS+8+8Ap3LtKX1E5cjaijSjETugBRae6lQ3VGNJI6iqGzqlsPEY5MejsBnNZ0YiwfmUZs5z+9Gnalud1SnJiSwnJyaqDw8HEvuKYcFObRTFbKo/lxCXJLpNtX1vQbTtS1H9O6Alk6i5fMkuTz0aiTtBQe6vfBGbs5Ew7uJ8AaDQvYliAlTEtAIdrFvGapOAr/AE8QgM4ZXB5aH+1Bh4yrkqZolV9SxDs/pVIxsRJlS3GRfgRB14/Wg1YezKIJKFDTuqexbgzs+dasYYqgzK3UuEkIIcRLM8sL6VkwsRQKgreI3bElTOAQoF4EieVUvGOpD8T1bhw5VQ3/AAOIIKFhv6To+XOmYezLsrBxC5EhKnYZCG8qzoxFXdQAgqD3Mtz95VqXiEQC7kEHfCmIBcQZE+QqofhbCv8AQt5jcVERJvJbWrXsmIQP8vFcACUqtpasuBiKABcyCQ7gEuxYi938aZhOSACow5ABcNfyzqo04ex4kD4WIQ/6VDzaKZ/gMT/TWW/pV9qxriQ+mo/5axRiS+QyeSHZhxn1oNSdgxf9NXgfCnYmx4hIdLMGuMuJNZRgutIBfeCflBLE8BLiagBYJKR3iN06cjaXDv5VUaDsS2DDOe8hotnz8qajYlXZF7b6Q4P+6GrHi4ZCiAx3SXIkXZ7WkCjCt1xlmk3cA3F4c1UbcTZCwbcFt4leFecwY/bhT8HYwygpaWcEEKTEG9+Ar5JW9re/3rRswPeGZSfAEKfwBrpH0MHY94EqKSyYZaWfJzlAJ/2txpH+Hay0N/cLPWPehnj7WoCfDKg3LwA7BaAkOw3vM8bWocTZSCd5aHzcl+LxespZuPi/tqtQYCQX0y5vz8jSFGvZZ/6mH4n7VKidkcOAf+QqU0beeY6hCQlikMSbuL8peiUAoOwTugBnJKi7Eh7HMjJqRh+vrrRIUAzgkS4chzLF+o8ONedqssWY6ZAel7CtGzAkggpJSwCVZmXYWIF5igKCRvuCSTAkhsyMgfvSEiS3vOgNRMli30rfteCQow4Zh/tASfSsqF7pSwckbpcuCS4yyYiK+hi4ClYioKu8pkguZJZTSwfde2QqjJs+IUlw5ZiqYv8AdurU3F2oqJUcxu5lkiw7xJMRSzgwol0kB2blqYuPGmON0B95ypkAq7pYAKbiSP8AjRSwCAFbwlwwuANRxemYaSCGuA/Q8+bUzZ1EbhhKmcKLgJDwQwku8zcNagKSkwQWDBnkajyuxoC2dZSoESX7oMzYONaicMu2eQ99TUTisIJBPdP9po8PDSbqZkvI+YvIDHQxbpRBbpEF0hgqX0cEcC4bmK0K2kbhSwKl7negAJSCAGEOS08KRg4m6QS0FMG7Xf8A7Wy0o0i73eTzvQNRiBLhSEkOHLyALhJBsXZ+HChSIeJhnmM2607Z8PvjcCgQ0NLsAWNhclzZnoArddIdiLEyFDXK4PjVDU4h3SN5kuN5Iups2zbpRPIV8MAEBmfkSHyKgeAtSsTEClFUJCiToA+TCwpysdkqS6lojdfIu7s/OLVUWotBEiNRGQ4EvaiKAkhlAE3v3eBi99b0tSgQSQxaN0AC+YbT6VIJH7+mpqjUZBSC4cNdiqzjmDTyXBTugEqL7rWFgOrm5y640yHcMFZX5zcR50zFIAABfPg9/sOnKiC2dJJd2IkXcyIS2c0cQ5IlpeBnHOgWSSkqLnQmQBDEm1Ao+HpoKqNmzbzugAbqWU7NMEyWzHrS0S6i5Yibh9C/AHwoDiFKocR1kMRyM+NQBg8SNelVGvZlAulkzYqJ7ucNrN3puzFJUgAEKJUCciFBgwyZzWbDQZhp3ZLMq9r5GjTi7qg0MU2LuQ37+NUNUAYAMJmR82r6ObTQpwwzbw3iHaX5aPnwaqxhulSQbKLBoLFvrSUKIkG0dC48PvVQakEMTY248iKiiGDGc7/aoFAlgm4AGUxPWfGp8Gd1wCHdyIbJ9f2oK+FxSOZANSrwyGkK6CpRNuM2ZIViyAYxbzZBI8DWBJ7w4t61Kledu1rSPhAsHJM53Nbe20gbQQAAACAMgO9DVVSh8GbIkbmD/wDJ/wCSKzKWQVMSHBBbMbwg8KqpVA7WP81QyCjHU0C8+lXUqAkKJEl2DB8hpyq37v8Ax+tVUqiLp/5lf2mpUoCwrHkPWjRiGQ5Z3Z4eztq1SpVGg4ygSQouwFzYbrDow8KZuDcBYPr1FSpRCkfKelGT3qlSg04tk8vqaPHLLYQHFuZqVK6iDV8iOR/8jQ7R+X+0elVUqlM2dR3TxE8WUlq2dnh0F5nPghTegqVKqMm+e9JmDxGlRNSpVRpSHUl8zPjQYlSpSD6O2pD2/KT13lT5V8zL3rUqUT4O2oMstH8CkipUqpH0cFZYSalSpUaR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67592" name="AutoShape 8" descr="data:image/jpeg;base64,/9j/4AAQSkZJRgABAQAAAQABAAD/2wCEAAkGBxQTEhUUExQVFhQVGBsbGBgYGRcaGhcXHB0cHRoYGhgYHyogGholHBgYITEhJiosLi4uGiAzODQtNygtLisBCgoKDg0OGhAPGCwkHSQsLCwsLCwsLCwsLCwsLCwsLCwsLCwsLCwsLCwsLCwsLCwsLCwsLCwsLCwsLCwsLCwsLP/AABEIAMIBAwMBIgACEQEDEQH/xAAbAAACAwEBAQAAAAAAAAAAAAACAwABBAYHBf/EAD8QAAEDAgMFBgQFAgUDBQAAAAECESEAMQNBUQQSYXGBBSKRobHwEzLB0QZCUuHxYnIUI1OCkjOishVDg8LS/8QAGQEBAQEBAQEAAAAAAAAAAAAAAAEDAgQF/8QAJBEBAQACAgEEAgMBAAAAAAAAAAECEQMhMRIUQVEEEzJCcSL/2gAMAwEAAhEDEQA/APMsPNyGh87tI1/mj3WGrlhLQ2l86XYgEiQJIgBhRAAGJbr7FcqmGY66XGj0xOC4dwzsBmrkBzFCgkWiOIf70ZwmAVvC+REOAXYZceFBYTpZ7kAH9ry1GUtdpYvceVRQDsHMQSwnM+NHiKEABg0yS5csSLRp6u9UK3XvAb31rZhJKk3upADuwhRI5O1IJgDeMyeB5fXStGKr/LSLlzpDMGBBkcaClYZ3QbEkw19SIgRUcQ2eotx41WEIN+DngT4ndpuEh3lktJDauGHMCqJhlrQWvN/cVrRhBncOwLcTx5DzGdZFO8315Z1oTiEAEOJBebh+mutVDsNZyPh70rVhhy5tPPhf3esuHZy7Mzh40BinIVEuQ/jx4W9tQakZNf23K3nTkpIMxwzi44VlQqMoGby+XSmpXDETr7uK6Q9Kx5ZX8/OmZxahKFBwUymCwtYmeo8eVVv+Ety41UaMLJxnyph4e/f0pWGYc5wzRHHKn7ujXa8HiDbx1oIgJcvHECH14UWHe0nK38TVBpz0nzjSoixNrBo1/agctZJcZ6ZDRsmaqCr5+70CFaU1wS4ENaSzXPk/Wqhyj3niQDzgfWpNuEcM6HEVAZmkeb5/3VaQSbPwEn+aAwpryePG552q0KDZfWokBs7ieTwajktbwH0iptVnw5VcszQ/seAoiNPGr3L3YQ/jUUopvRsCXZrOJY9KrdYy3Om4bDrzD/tUUtbOYNSjOGNfWpRXjeCbmIGZzfTX7VCmQCpixdzEuYId7+dMG0AgkpS7vYsRnneiMBKgEy8bumbk2f0NZheCqA5LCwg6EluVNxVud1mYwAMy3WYoVYrQAnqhPvXypiNpl4cf0IyEZfxQEgubsOdhmB40eJh7p3VZGQWg2IccapGMXL7gIyKEuTnl9qahajG7k5bDT4wLWmgpGBPdIIFrA8+FN2xRG71MkGSoy/h4UHxiJ7pDt8qX8Gi9a8XG7yXZgEggAP8ALJbdb5nFUZAhyRKme3QWyy8OFMdIDaceGjXBpmCvEIJc7oubAZByB5UWDtCoJUQHYyfQcvPlVAYhSWILg/quALwDIfOtGABulw2it4NDkhiJJYC461Bj4jBW+QP7i19P201py8fFDfMHIZlKIPibtQKSRZ/5p6XILW0Etz4TfjQox1uxWoH+5WeTa8K0DacRm3zvPbeUCAHzfN2a8CqiII1HBgYh2Dty603DxiG4OA/G18rxVL2jEHdJUGuSTeW4iK0bItWIpKUrUVKUABLaT6+NNheG8MYJtq3CmIVlY+h61t7ZwzhYhSFKaCknMZdYY8QayI2lU9/OOPER6tVllm4WWXVOwsjunW7P7a9MQWloNKw9pIdmMG4Tyu0mnYWMp2O6DmClLj/t1HOq5WXBduMvOdM3Szm/0tVf4xRDflk/Kn5m5NR4OMWJZB5pTD2y4edUEnOL+7VYZuNHg45ud0ZjugT0D30qK2kfoT5hwOvB6Ifgo7pc2ILe+njQoDvPyj31c0ey44cp3EyD+rIb2ue6KgxRmgQbOq+eZ0oDHm3CPG5zq1YYvrkH6UxOMm5Q/NX3vFGMRLGFAgvCvTu5VFL3Yc+7/aq3daYCnRXNxfm1GgJvP/afJudcui0pInT61QFn5aUwqTkVeA8bhqndOavAf/qikqROXhUrXvAfmX0Df/apUV4jhneDNOR9XhzApuHh2cAvMHvAOLNY92IzfSlMwdmSTF8v5E8aJ5+rvXKDYFMu41mIYXj8xqw4dIOUyMqs2bdO88nLOB5TVKQ7nIOSYA4MBxNuNA1KRu8Mo+Y8wIguRRkAN3oZ4EuRa/6o82ocJABSFbo1lQ6HjypmGqYlgWfJMnO8P40B46HxN0gAlkwxDgMSAkC59mmYp7yi4YqUoEh/1MG4xwkUnZAN9PN/+Mn0qkg2hmkmBoPMiqGJSCm7qcuGgDm/MM1QaE35kuHYNxiaZhgqU6d0BIOkgNvEb3zH7c6oq/KHAMt4zqYOb0DQjOZsWvrHN/A07BxoLzoHLBVnYZtSQmQlwXV8zkA6O/jkzmrwoBZ7za2TTOcZVRoODJeGg5uebzYyKJLOHsIcajnzpLjkC7S6uGdWfmdrXYRwHlQOQqfpebe+ldP+C9k3lrxT+QMD/Uq/UB/EVzWH3rMLcAP3evRuw9l+FhJSzE95TAfMpnHBgw6VxyXrTXgx3lv6YvxPsRVhhY+ZHD8qoPgSPE1yikgFpAAucy31PhXoy0AgghwQQRqLEe9a4DbdnOFiKS5dJg5kNB5FxU478OvyMe/UXhrmbk8Ln96N+Jv7+lKGjuBPTXh086a0OG0z8dOHTx3eY/4veFmENlHPJ5puElxfJ2lhe/l/yFZXfKtKFEREtxjpa3OiGJlQfhaKYkic/Hr5UjLwb34U9OrgvqHPUUDtnxGWFWkPo2dG264lweDaW1pKrO7kluHPVrVp2hTqM/Mx6kA/Vp1qi8LFYi3UOz3o0qvLcctG960lwBZnt740aeTtkainBHKcnH1qtwtxHpQXLSM5McnOXGrBjkWi4qKvecfxVlvTOB5cqVIy8qsAvz92qBwV/SDxn71KWpT6nmxjKWqUV48EkAEG0tHCQ5vRJU4YMG8SNIg0eGSSx3WUWdX5S7vqJvQKQ0wUuz69L1wHb4hoYqO6XYCGS95bh9jWEkd2BLu7kvk0QL0KVjc3bNIMSZGUiAM8jwqkIZTLBafla+ZeRQWoDMpkPGUZjWBRjJRBZ2JiWFh0qsIDfd4Eh3lg4s8+VWTIYOHOrcJuLUGjZT3VHdbdCu9JukhiXYSRl6UCCxMGJGUO08G9aPZ7KLBt0DzSSJ/tL5XqlF2Yd0dCbOTx48tKovDDOQ+9nEAfd/Siw1OZiQ5AFrHTweohQee8l2YuHblxJ4xR7MoA6QZ6Q2YL5vnQMWQZSc5sAJiBwz50KVB2JIA4WtQrBJMTwsHhqtKRZy+Y1lom7Nfj1oJCrvmPDOOMCtGApTkCSRo5uLRB4iazJIYZTeZHFsgx8TWl+6we7nS0R/yoPq/h7ZBi7QgXSnvKd5AlvFhXob3Nc5+C9kbCViK+bELB/wBCIHR//Gui3X5tWGV3Xv8Ax8NY7+xkW9+/5rnPxbsYKU4gEghKs+6ZSY47w6iuhb34/eg2vAGIhaVWUCC+T2Pix6CpLrt1yY+rGx5/gqZw+7DE/wAax40aGtIL3eGD5a9daDFRuqZQ+QsZuxYi0S9UFcf266V6o+ZWkLJKpLnV3U85Z50YIcXalRcAv5dNKYQQG7vQgnMQR7twqofgrbjFMAdsyTAF/KkJW/7afWmJU7Ze7lqBqVsPpx1rXikbqSGsx1dJP0byrInCMjQtLifoYN9K0I/6baK8HHn8vnQNCYDyGdxxym1iOlUFFtI1qhhggF7lrXI/keNWkexOV5oGgPkYaR6cH+lTEwywtL6Pz1oQkiH5gls7VScTiWbz+z+nSoqKzE9Wj7WNMJPe7wY8pnyoPiCdOQtQLgDnPpRTd9tPKqpHxRVVUeTgNe/XWeL+dWAGNgSdTbQDynhTcNQEAq3TBIAlDghgf6gKShPp76Vk6GjCU4ATcEizFnLg2hqMghiLKBm2XeDeXHwqktuqBcElOgcMXBTnO6XyamKCg790KYECApmyGkGgFWJJO6ATa8cQ59Xo9/eL5kl4tMmlYaokPcSS4iOMeFPI3kkgBgzkkPfjxLRVGvYcFS8MpSneO8GSGeAXd7ia1/8AomOTGGojp4Bzxr5qYSmWO8ouCRkjPgXnhXS9g/iwhkY/eTHfzHMZ8xXGVynhphML1kwnsDHIf4ar2h+JvwFWjsTaWb4Rbmj7+3r0PZcVKwFJIUkyCC/pTwWvAHuw61n+zJ6fbY/bz1XYG0QAhkwZKYNj75UR7Bx02w9Q5KRlCm3oMmP4r0VSBlnk1JSZYvGfhV/ZkvtsfuvPcP8AD+0GDhWt3kaMJ3nZ6ds/4b2gkulnIuU2NzeG+tegBOYb3P71RLF2Pp0p+zJPbY/a9mwAhKUJEJSAOQzrQki3RxWZKstH9LmtKDrpfLmKymcb71FhNqLceOunu9RZbKc3mzNTHG6eBPOJaupltNuW/EHYuIvEC8NO9vDvAEBiIedQ3V6+fg9hbQHBwYPFJI4hzBrvFC+mX2oQB1/au8c7rpheDHK7cSOwMe/wy+g3OmdN/wDQ8e5w1dCi+Wdq7RJ9+lWExb3pXf7MnPtsftxyuwNoBjCNhYpP1jlR4fYm0/6KtLAj1rsRQlPsVfXU9tPtyaexdp/0cTwzpmL2dioSpWJhqSGABUlpGnSug7Q7Tw8CFd7EyQMi35yLTlecr1zo7TxMXFG+p3hKbJDggAJtnXeNyrz8mOOPisoMix1y8fLxo94TE+I4Nx41nJmjJBJynK3Jq7ZtMtzyFs/saFxf34UpjFEsNmDl7+9AaXBi82yAzirKpuYoE5W98qiFNoXtwIOh5VQxKyBCQeLE1KAxdwelSmh5KTeWdjZh/FFhE2BMxB9fHzo1uQ4SMhGYSC5bO1+E1EAkMZEkB4Ed4tkS1+FZOxrJfvKLkneJEuSXPhcPmNKvDWymHeQ4umQ0kgZfmi1BgjuqIyAe0EmDy/aiKz+aW9D9JqAsVAukhlE6umYBJuWIMUKgHhwDLHlIE2d2oypt1ocaksXvaHbI0IS4LTb+PGqNWIpISlJTvOmJInfM82GetKcZNq7Z86ZibQUlLMCEJFhDpnr3jSfivBAZ3s3sUH1ey+08XALoPddyknumW8byNDXedldv4WPAUytDeGniK8xCgxdLXZTmLNzpuGSGJiIIghs4sXFcZYStePlywevfEIBza0ZZyOVUcSIY1xHYv4qI7mPLH5gHbXe1tcV2ezlC0ulTpYTkePhWGUyle3Dkxz8HIX9B09mjK3t08aBOGBaXnr7FGtOfvT7Vzqu7uqyJ4n9vfKnJHMMc8x7PlQIA19xlTEjpyj3lVkqdrJ5vnP160WEHZnDkggHm30B6VQHD3yo0lrZPU1fhO/g4mw1bMWZ7XFQB2uBOd2ypIXbUM3S30o986DjxeDf0rqbNWHYSbxDBnUBq5c07dBS7ZGXz3iAG6XrLhrI0ZrG2udZu0O10YCe+ZNsMXIOv6U5uej1e3GV13WzeYFSiEhMqJLBPM18DtT8Rfl2fug3xWIJ13M0jjflXxO0+2MTGIcgJFkJsHixurjWTDJyGos/hXoxw+a8nJz3LrHwdaSS+upf35U3DUU7qmsRyJBf7UmIuC0vmcma0NT1hIQkgkkg7wyTLADjn1FavObtKAFrGhjoftUS5AF7sHkWyfVudXtgkPmAeLsAXzuDQlMDkCcpOQzOXjVQ5C2FhxCjw0oN1xlHp96rBzSM5vdsucmr3w5cHOBpoCZIvQWrEsWD+uU0Ltmx95jKloI959daYuC08QYIbKqCIVmZ438xUqIwSQ7p6qSPU1KG3kyXCQQRnIMzk3u5puEhRCSka6S14zAH1qIwHkd5g5IDsBdxo7DjR7MlU7pSHBaw3klwQH+ulYtF/BJHyfJu775k7xysCkO3A0ZT3XUpzbVgAlhyY9N2s4Q5Fn9sKNEsDF3LF9Za9vWgIGSCkaB+7JsTLCjwEuk3fgB4uTruhuL5UBxCZDAmCyQw5BuGVPwsPfLJBCN8AB8zDlzJYS32FAza+8tnBlu6A7uQHzUXrPhY5HdKQp9QCQTHvxpuMd5fdDKKpt8xMD3rUwQVOkIDkCQJG6HLHi00A4RbIccyGILh7GGejxMUGUw5/U/LwOdFg4QD77w7yQ6gzoBkG4JihUkMkbpfj+bQgM4jiXoICYtZvy88uf0yj6nZXbGJhLBQQkMxT3iFEaye8RDjhavnowSSEPcyJ7uTl2GdaMLDBMd5W6AkEEFyWhn+XiR9KWS+Vls8PSex+0hj4W+EkXE6i/SfKvoaQBq/7CsvZWyDCwkIH5QPGXPiXrWotLNy9+3ryvqYb1Nh0YfzXPbd2liY2InCwl7iFEgLF1brlRcSBBYC+dfexASGFy4HMhh5tXObYgf4bDUIKCkuLgux63rnK6sY81vhrwPw0vejHnJTKBfoqPOtPZXaC0YnwseXUUpXnvgtuk5u0HVnd634m2oThFZUoOksWIU7Fmcd1RLM/CvmbThD4I3AsOtBRvsV7ziSR/U9TDLK/yY+LvF0ShNvTyoQNCffPnUcOReejUT5ZDStXrj4vbXbisJXw8NLq3d7fLd0KZtxP5jNzZrVya1lRJUXJMklyTnOfOup/FOzkoGIn5kEBRAD7rukg3DK0/VXKIGR5nX3Nb8Umnz+f1erVakKG+SVEESCBJUMgQY4K5VeEkkwTNzOetIWsFTgBIOTkt1M00rdiABAEZ5PzNasBhWpfj7uKejFvvNIEtbk0c3rNhqZwCC8dOtNxUsWmNW+nDiaqNqxvJwyo6gm+by39woMaRDC1iWJ651EDuTdKgWL/AJhbwSOlB8PgZaWgAhweomqLQ2bgh+ugphUknQMWnO+bMHypT5C5iM5qnm/0oHJJSzpGoBzoSpjd+RPrVYcKD2ExMdKtJSyiWfJM6+jPQBiXi0enCpTUbUsBk4ikjQKIqUNvKmcAltIuGaSB7vTEq3iN4gZOyRA8ATzoP6ROp+W4EEnIGo+kiCQdZYcYPC9YtDN/eZ7k+PTX703BBL7gIUxYBpBgh3cQWaaUtpEJI0f5gDBexd7RVhQBe40POx/bWgarDZTjugqZyzAhnZQ0e4yp+wkb6YLpO840TJfW3mKSrDCoAKU/NLndSSzlh/bIFM7PLbzqIG4SwDyxAzH6qC0q3N1JCVDMFIJfO4Cg1p460pKhY8bXsJfSLVEKJJzUou7OXLve3rFCthofP3NAzDw5JIcJk6M/D6USSAk691iT4/bkaDDEO7SHS+Rf5XLmMppqiiQApnLFUFwYBYsId6AsNxncMSNDxroPwjsIXtAIcpwg5MF1cGuMxOXGvh4WApQNhfTIZ5AOw5njXefgvYxh4G8x/wAzvTp+X79a45LqNeHD1Zuh3gATzf8AemIa+mV59gUtKff09KIt0GvHzrB9NZbQefv+a+N2p2aoq3sIj5t7dLNvfqBIZzoYea+wI/fx+1J2zbUYSN5ZCR4kngBJNqeWXJjjZ257Z9j2gEdxe8Csud074WzpXvFiIr7+wbCruqxVB0juJEgZOTmfL6fI2L8X4ZxCFpCUGEqvpKh9rcb11GHjBQBDEEOCLEagi92611cb/Zhx44XxRYcj37yqx6Z1EiY9+PSr3bjT6t9zVekjECVpUlRdKhuq4JUL6vna4rz/AGrZzhqUhThaSQeMwRwaZvXopTLjU+3Fq5n8YbGXRigPvMg3dx8raumP9prvjuq8v5OG5tz+CgqUBqQHNuDnKtKxuhaVEApWO7MmQaRgqglzAGeXyz40tZJMu9el4GlPC3Ea08JS5l2NmPebmzA21rPh4pd090OCA8Ai17kamjd5Jd38f5qo1YBP+YDcJteQQIPAE1QksGmG48KrZJUweQoeILUCiYPh96A96IJ4j0qysQwyYuc5kMzZRUx1u1rNAA45XLuOgqkkQTI5zwuDQRjdo1okrDWHk/v3FVhTEwX/AHOltKBSssn8aKtSDr4EVVR308qldI8xXiu0CwFrs8858hTUh0wA73eZyAfgZpWFd2Bya/Ac705CCyu6O6xMykA82LvxrztR/ESzJCgrOzNZQ1IJa9nN6arDAlmDAsoycsgIN+VIw2U5YRLCL/TJhqKmNibzPBCQLk2tyszWoDcbtzJlI+Vsi736da1YKQELJBDpZrXUjdNrZ8qQrEBUTiCSGZLJlhNs86bgLKUFUfMlnAVZzKTBFr6UCFWyj1m3hcRbWjxER3bWyclnctl6UGKCXJA10adNHimJUEkjdLEwC4YGxYXLMX4UB4alBmAJI0CvmdLNYGdHtQMR8wMiNDxtPSphpPR2uARo5NqaQUlsixAfIyHag09mbP8AExUIAYqIBIFmF73z9tXqyEBIAAbdDBhkM3rjfwRsaVKOKxBSN0S4cl4FxG6L512ajPRma3s/asOS7r3fjY6x2JCi38+3ir37PYetZtq2lOGklagkAFyTbx1Ncd2v+KSsFGC4TPeso/2/pHnyrmS3w15OXHCduh7W/EeHg90d5Vt0S0TvceF7WrjNv25eMsqUSTkMgNALeWVYfinc3cnfrqdTJvrTMMy4yEV6McJHz+TluflrC3VKIBCimRA0NwCFPxetvZHbGJgEbpJRcpIg8YtzFfKUADnbO9o96U7ESYKgWhr25l4YNfLhXdkvlnLZ3HpfZPa+Hj/ISFZpLb3Fv1eozavpMDmPbedeSDFZe8iGLpkwHjjwrr+xfxXltGv/AFBcZ95IuA1786xy47PD18f5Hxk6/wBf583ArJ2hsZxULRmoOngsSnzj/dWhCgUgpKSkyCJB6jL3FWrqNGrl6LNx5kHudbmmEcLZ++Y8K+v+Kdh+HjqO6Gxe+LwX74GV36EV8rAWUy4BaLvLg2i2terG7m3yspq6ECACLl7hiGGlFhF40BaLnTxoMUBwQAArIElm50wbsQzAvLPxc52rpy2YWJuqQSnd+UgZEO5L58vtQYqCHDwCXGjFre70n4bGTcAuJuHrXtJda2DhQ3ssxvPQZ1Lye0ZterQnjIGQf661H7sNMcQA3q/lQhT8Ibw/iqDxVZWOcwdLUCjBb1qNA48R4nSrxcMsCRCnY8Qz9ZFAOIpyS19BUqgupTs6ebYa3gtbllEtqB561YdosC9h61andL5AMDLi4Eal/GrCSd4sQ5gAd2cpsNOVYNUUTc3M83zJ503dBIYMDBcj2kSBn1od0FR3lAf2uRmWHpV4qmcOFZu0yHZ/djQQou7BvIvb1rTjQhkneG+WIewAyMxvZ0hQI7pcmC1hrbr51pxCDhJeFOpgAGIJAL8YjlQZgprdfeYrRhlOgfUlhm4PlNJJi8H0f7jyqA7xm56Cg0KAghiAWiFHPvA+4qkYhDkEgzaIMZW5UKUkAEtLjiLOT49a39i7KleOl/kT31FTCE58iph1pbqbJN3T0LsHZPhYCElnKXUOOf2oe1u2E4aVMylBu6CATpf+eFc72z+KSQU4HLekdQDfn5Vy6luXUSSb6vxfPOsceO3uvXnzzGenB9LtXb8TGUN8yCoKQzBJctmXJlzlWNCSTAD/AFfLJ+dLScxrb+MqZhgON6Ac+n71vJrw8lu72fhYIKVPvBSWiJm27d23j0ypuHhq3VEBW5YqDGzs4FpB870GyEbyXVu7slTSJJIiVE8xdsqAJIdhlLseJNVFlJaeg92rT8MhNmfNxY8Lv3SeVVhlwAAB3gzsWObxIOlEVEq7zOiJJIIDDOWj+KIbhoKYILEBydCfm4i9AcOTuuQ5nhMtlFUjiTDX+lGhYLgg5MbNxIaXqj63ZXaysApKSWJIXhmUlpDAZ8b123ZPamHtA/y4UPmQbjiP1DzrzhOGAPmLloaCCJzuDTMDF3SGKgxEgnxjOucsJfDTDlyw/wAd7+JNi38EkfNh98f22WnoJ/21xHwyq0liS1wA7+Qrp+x/xWIRtEv/AO4BcWZYF4JDiedfA7SwE4WMpKVBSXg3BQR3VPnB6EVOPcuqctmX/UKSp0sElxLu8vJAZgCPMCcqFP7zalojMcL+Fr1aD51swb1qQd1g4Z1NCn0JZo1AtRbQYQbun/xJHokVm+IXd2eGcu32aK0GEJCwWc5d4BgQz5X8KotKgWgTF2Y5G1pqlK0znpoQDYUtKpd7mRI61FlyTfU3fU+NASWYgzDgghx+3CptF92AzxkC+V3pSU2aSchf2aPBxN0gl3SdBxyOkQb1YihgkyxqVq2fDJSGxikTHfif6Q1SqjzE7EuSELDWBSp78BfPpRjZVsO4t5/IsngNG+5pNpcNYtxE+l6gEGXAJZoPCHs5FeZs1f4Rcf5a4BB7hBck5kTBHuabi4Cj/wCypIFkpSqzkyblrTwrFs5cz8oIJYgEDQE+7UGGuc+lBrOzql8NUiGSQx5CtWLsqvhoICnAIICFQHUXfW0VgwSf1NOfDUaVs2/EAUAHYISHBzIBnWCbeNAQ2JYAJSWI0kH6W86r/DLL9wscykvD6Wf60CsReSlkAOJLCeJ4iNTTsX4gS+8+8Ap3LtKX1E5cjaijSjETugBRae6lQ3VGNJI6iqGzqlsPEY5MejsBnNZ0YiwfmUZs5z+9Gnalud1SnJiSwnJyaqDw8HEvuKYcFObRTFbKo/lxCXJLpNtX1vQbTtS1H9O6Alk6i5fMkuTz0aiTtBQe6vfBGbs5Ew7uJ8AaDQvYliAlTEtAIdrFvGapOAr/AE8QgM4ZXB5aH+1Bh4yrkqZolV9SxDs/pVIxsRJlS3GRfgRB14/Wg1YezKIJKFDTuqexbgzs+dasYYqgzK3UuEkIIcRLM8sL6VkwsRQKgreI3bElTOAQoF4EieVUvGOpD8T1bhw5VQ3/AAOIIKFhv6To+XOmYezLsrBxC5EhKnYZCG8qzoxFXdQAgqD3Mtz95VqXiEQC7kEHfCmIBcQZE+QqofhbCv8AQt5jcVERJvJbWrXsmIQP8vFcACUqtpasuBiKABcyCQ7gEuxYi938aZhOSACow5ABcNfyzqo04ex4kD4WIQ/6VDzaKZ/gMT/TWW/pV9qxriQ+mo/5axRiS+QyeSHZhxn1oNSdgxf9NXgfCnYmx4hIdLMGuMuJNZRgutIBfeCflBLE8BLiagBYJKR3iN06cjaXDv5VUaDsS2DDOe8hotnz8qajYlXZF7b6Q4P+6GrHi4ZCiAx3SXIkXZ7WkCjCt1xlmk3cA3F4c1UbcTZCwbcFt4leFecwY/bhT8HYwygpaWcEEKTEG9+Ar5JW9re/3rRswPeGZSfAEKfwBrpH0MHY94EqKSyYZaWfJzlAJ/2txpH+Hay0N/cLPWPehnj7WoCfDKg3LwA7BaAkOw3vM8bWocTZSCd5aHzcl+LxespZuPi/tqtQYCQX0y5vz8jSFGvZZ/6mH4n7VKidkcOAf+QqU0beeY6hCQlikMSbuL8peiUAoOwTugBnJKi7Eh7HMjJqRh+vrrRIUAzgkS4chzLF+o8ONedqssWY6ZAel7CtGzAkggpJSwCVZmXYWIF5igKCRvuCSTAkhsyMgfvSEiS3vOgNRMli30rfteCQow4Zh/tASfSsqF7pSwckbpcuCS4yyYiK+hi4ClYioKu8pkguZJZTSwfde2QqjJs+IUlw5ZiqYv8AdurU3F2oqJUcxu5lkiw7xJMRSzgwol0kB2blqYuPGmON0B95ypkAq7pYAKbiSP8AjRSwCAFbwlwwuANRxemYaSCGuA/Q8+bUzZ1EbhhKmcKLgJDwQwku8zcNagKSkwQWDBnkajyuxoC2dZSoESX7oMzYONaicMu2eQ99TUTisIJBPdP9po8PDSbqZkvI+YvIDHQxbpRBbpEF0hgqX0cEcC4bmK0K2kbhSwKl7negAJSCAGEOS08KRg4m6QS0FMG7Xf8A7Wy0o0i73eTzvQNRiBLhSEkOHLyALhJBsXZ+HChSIeJhnmM2607Z8PvjcCgQ0NLsAWNhclzZnoArddIdiLEyFDXK4PjVDU4h3SN5kuN5Iups2zbpRPIV8MAEBmfkSHyKgeAtSsTEClFUJCiToA+TCwpysdkqS6lojdfIu7s/OLVUWotBEiNRGQ4EvaiKAkhlAE3v3eBi99b0tSgQSQxaN0AC+YbT6VIJH7+mpqjUZBSC4cNdiqzjmDTyXBTugEqL7rWFgOrm5y640yHcMFZX5zcR50zFIAABfPg9/sOnKiC2dJJd2IkXcyIS2c0cQ5IlpeBnHOgWSSkqLnQmQBDEm1Ao+HpoKqNmzbzugAbqWU7NMEyWzHrS0S6i5Yibh9C/AHwoDiFKocR1kMRyM+NQBg8SNelVGvZlAulkzYqJ7ucNrN3puzFJUgAEKJUCciFBgwyZzWbDQZhp3ZLMq9r5GjTi7qg0MU2LuQ37+NUNUAYAMJmR82r6ObTQpwwzbw3iHaX5aPnwaqxhulSQbKLBoLFvrSUKIkG0dC48PvVQakEMTY248iKiiGDGc7/aoFAlgm4AGUxPWfGp8Gd1wCHdyIbJ9f2oK+FxSOZANSrwyGkK6CpRNuM2ZIViyAYxbzZBI8DWBJ7w4t61Kledu1rSPhAsHJM53Nbe20gbQQAAACAMgO9DVVSh8GbIkbmD/wDJ/wCSKzKWQVMSHBBbMbwg8KqpVA7WP81QyCjHU0C8+lXUqAkKJEl2DB8hpyq37v8Ax+tVUqiLp/5lf2mpUoCwrHkPWjRiGQ5Z3Z4eztq1SpVGg4ygSQouwFzYbrDow8KZuDcBYPr1FSpRCkfKelGT3qlSg04tk8vqaPHLLYQHFuZqVK6iDV8iOR/8jQ7R+X+0elVUqlM2dR3TxE8WUlq2dnh0F5nPghTegqVKqMm+e9JmDxGlRNSpVRpSHUl8zPjQYlSpSD6O2pD2/KT13lT5V8zL3rUqUT4O2oMstH8CkipUqpH0cFZYSalSpUaR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67594" name="AutoShape 10" descr="data:image/jpeg;base64,/9j/4AAQSkZJRgABAQAAAQABAAD/2wCEAAkGBxQTEhUUExQVFhQVGBsbGBgYGRcaGhcXHB0cHRoYGhgYHyogGholHBgYITEhJiosLi4uGiAzODQtNygtLisBCgoKDg0OGhAPGCwkHSQsLCwsLCwsLCwsLCwsLCwsLCwsLCwsLCwsLCwsLCwsLCwsLCwsLCwsLCwsLCwsLCwsLP/AABEIAMIBAwMBIgACEQEDEQH/xAAbAAACAwEBAQAAAAAAAAAAAAACAwABBAYHBf/EAD8QAAEDAgMFBgQFAgUDBQAAAAECESEAMQNBUQQSYXGBBSKRobHwEzLB0QZCUuHxYnIUI1OCkjOishVDg8LS/8QAGQEBAQEBAQEAAAAAAAAAAAAAAAEDAgQF/8QAJBEBAQACAgEEAgMBAAAAAAAAAAECEQMhMRIUQVEEEzJCcSL/2gAMAwEAAhEDEQA/APMsPNyGh87tI1/mj3WGrlhLQ2l86XYgEiQJIgBhRAAGJbr7FcqmGY66XGj0xOC4dwzsBmrkBzFCgkWiOIf70ZwmAVvC+REOAXYZceFBYTpZ7kAH9ry1GUtdpYvceVRQDsHMQSwnM+NHiKEABg0yS5csSLRp6u9UK3XvAb31rZhJKk3upADuwhRI5O1IJgDeMyeB5fXStGKr/LSLlzpDMGBBkcaClYZ3QbEkw19SIgRUcQ2eotx41WEIN+DngT4ndpuEh3lktJDauGHMCqJhlrQWvN/cVrRhBncOwLcTx5DzGdZFO8315Z1oTiEAEOJBebh+mutVDsNZyPh70rVhhy5tPPhf3esuHZy7Mzh40BinIVEuQ/jx4W9tQakZNf23K3nTkpIMxwzi44VlQqMoGby+XSmpXDETr7uK6Q9Kx5ZX8/OmZxahKFBwUymCwtYmeo8eVVv+Ety41UaMLJxnyph4e/f0pWGYc5wzRHHKn7ujXa8HiDbx1oIgJcvHECH14UWHe0nK38TVBpz0nzjSoixNrBo1/agctZJcZ6ZDRsmaqCr5+70CFaU1wS4ENaSzXPk/Wqhyj3niQDzgfWpNuEcM6HEVAZmkeb5/3VaQSbPwEn+aAwpryePG552q0KDZfWokBs7ieTwajktbwH0iptVnw5VcszQ/seAoiNPGr3L3YQ/jUUopvRsCXZrOJY9KrdYy3Om4bDrzD/tUUtbOYNSjOGNfWpRXjeCbmIGZzfTX7VCmQCpixdzEuYId7+dMG0AgkpS7vYsRnneiMBKgEy8bumbk2f0NZheCqA5LCwg6EluVNxVud1mYwAMy3WYoVYrQAnqhPvXypiNpl4cf0IyEZfxQEgubsOdhmB40eJh7p3VZGQWg2IccapGMXL7gIyKEuTnl9qahajG7k5bDT4wLWmgpGBPdIIFrA8+FN2xRG71MkGSoy/h4UHxiJ7pDt8qX8Gi9a8XG7yXZgEggAP8ALJbdb5nFUZAhyRKme3QWyy8OFMdIDaceGjXBpmCvEIJc7oubAZByB5UWDtCoJUQHYyfQcvPlVAYhSWILg/quALwDIfOtGABulw2it4NDkhiJJYC461Bj4jBW+QP7i19P201py8fFDfMHIZlKIPibtQKSRZ/5p6XILW0Etz4TfjQox1uxWoH+5WeTa8K0DacRm3zvPbeUCAHzfN2a8CqiII1HBgYh2Dty603DxiG4OA/G18rxVL2jEHdJUGuSTeW4iK0bItWIpKUrUVKUABLaT6+NNheG8MYJtq3CmIVlY+h61t7ZwzhYhSFKaCknMZdYY8QayI2lU9/OOPER6tVllm4WWXVOwsjunW7P7a9MQWloNKw9pIdmMG4Tyu0mnYWMp2O6DmClLj/t1HOq5WXBduMvOdM3Szm/0tVf4xRDflk/Kn5m5NR4OMWJZB5pTD2y4edUEnOL+7VYZuNHg45ud0ZjugT0D30qK2kfoT5hwOvB6Ifgo7pc2ILe+njQoDvPyj31c0ey44cp3EyD+rIb2ue6KgxRmgQbOq+eZ0oDHm3CPG5zq1YYvrkH6UxOMm5Q/NX3vFGMRLGFAgvCvTu5VFL3Yc+7/aq3daYCnRXNxfm1GgJvP/afJudcui0pInT61QFn5aUwqTkVeA8bhqndOavAf/qikqROXhUrXvAfmX0Df/apUV4jhneDNOR9XhzApuHh2cAvMHvAOLNY92IzfSlMwdmSTF8v5E8aJ5+rvXKDYFMu41mIYXj8xqw4dIOUyMqs2bdO88nLOB5TVKQ7nIOSYA4MBxNuNA1KRu8Mo+Y8wIguRRkAN3oZ4EuRa/6o82ocJABSFbo1lQ6HjypmGqYlgWfJMnO8P40B46HxN0gAlkwxDgMSAkC59mmYp7yi4YqUoEh/1MG4xwkUnZAN9PN/+Mn0qkg2hmkmBoPMiqGJSCm7qcuGgDm/MM1QaE35kuHYNxiaZhgqU6d0BIOkgNvEb3zH7c6oq/KHAMt4zqYOb0DQjOZsWvrHN/A07BxoLzoHLBVnYZtSQmQlwXV8zkA6O/jkzmrwoBZ7za2TTOcZVRoODJeGg5uebzYyKJLOHsIcajnzpLjkC7S6uGdWfmdrXYRwHlQOQqfpebe+ldP+C9k3lrxT+QMD/Uq/UB/EVzWH3rMLcAP3evRuw9l+FhJSzE95TAfMpnHBgw6VxyXrTXgx3lv6YvxPsRVhhY+ZHD8qoPgSPE1yikgFpAAucy31PhXoy0AgghwQQRqLEe9a4DbdnOFiKS5dJg5kNB5FxU478OvyMe/UXhrmbk8Ln96N+Jv7+lKGjuBPTXh086a0OG0z8dOHTx3eY/4veFmENlHPJ5puElxfJ2lhe/l/yFZXfKtKFEREtxjpa3OiGJlQfhaKYkic/Hr5UjLwb34U9OrgvqHPUUDtnxGWFWkPo2dG264lweDaW1pKrO7kluHPVrVp2hTqM/Mx6kA/Vp1qi8LFYi3UOz3o0qvLcctG960lwBZnt740aeTtkainBHKcnH1qtwtxHpQXLSM5McnOXGrBjkWi4qKvecfxVlvTOB5cqVIy8qsAvz92qBwV/SDxn71KWpT6nmxjKWqUV48EkAEG0tHCQ5vRJU4YMG8SNIg0eGSSx3WUWdX5S7vqJvQKQ0wUuz69L1wHb4hoYqO6XYCGS95bh9jWEkd2BLu7kvk0QL0KVjc3bNIMSZGUiAM8jwqkIZTLBafla+ZeRQWoDMpkPGUZjWBRjJRBZ2JiWFh0qsIDfd4Eh3lg4s8+VWTIYOHOrcJuLUGjZT3VHdbdCu9JukhiXYSRl6UCCxMGJGUO08G9aPZ7KLBt0DzSSJ/tL5XqlF2Yd0dCbOTx48tKovDDOQ+9nEAfd/Siw1OZiQ5AFrHTweohQee8l2YuHblxJ4xR7MoA6QZ6Q2YL5vnQMWQZSc5sAJiBwz50KVB2JIA4WtQrBJMTwsHhqtKRZy+Y1lom7Nfj1oJCrvmPDOOMCtGApTkCSRo5uLRB4iazJIYZTeZHFsgx8TWl+6we7nS0R/yoPq/h7ZBi7QgXSnvKd5AlvFhXob3Nc5+C9kbCViK+bELB/wBCIHR//Gui3X5tWGV3Xv8Ax8NY7+xkW9+/5rnPxbsYKU4gEghKs+6ZSY47w6iuhb34/eg2vAGIhaVWUCC+T2Pix6CpLrt1yY+rGx5/gqZw+7DE/wAax40aGtIL3eGD5a9daDFRuqZQ+QsZuxYi0S9UFcf266V6o+ZWkLJKpLnV3U85Z50YIcXalRcAv5dNKYQQG7vQgnMQR7twqofgrbjFMAdsyTAF/KkJW/7afWmJU7Ze7lqBqVsPpx1rXikbqSGsx1dJP0byrInCMjQtLifoYN9K0I/6baK8HHn8vnQNCYDyGdxxym1iOlUFFtI1qhhggF7lrXI/keNWkexOV5oGgPkYaR6cH+lTEwywtL6Pz1oQkiH5gls7VScTiWbz+z+nSoqKzE9Wj7WNMJPe7wY8pnyoPiCdOQtQLgDnPpRTd9tPKqpHxRVVUeTgNe/XWeL+dWAGNgSdTbQDynhTcNQEAq3TBIAlDghgf6gKShPp76Vk6GjCU4ATcEizFnLg2hqMghiLKBm2XeDeXHwqktuqBcElOgcMXBTnO6XyamKCg790KYECApmyGkGgFWJJO6ATa8cQ59Xo9/eL5kl4tMmlYaokPcSS4iOMeFPI3kkgBgzkkPfjxLRVGvYcFS8MpSneO8GSGeAXd7ia1/8AomOTGGojp4Bzxr5qYSmWO8ouCRkjPgXnhXS9g/iwhkY/eTHfzHMZ8xXGVynhphML1kwnsDHIf4ar2h+JvwFWjsTaWb4Rbmj7+3r0PZcVKwFJIUkyCC/pTwWvAHuw61n+zJ6fbY/bz1XYG0QAhkwZKYNj75UR7Bx02w9Q5KRlCm3oMmP4r0VSBlnk1JSZYvGfhV/ZkvtsfuvPcP8AD+0GDhWt3kaMJ3nZ6ds/4b2gkulnIuU2NzeG+tegBOYb3P71RLF2Pp0p+zJPbY/a9mwAhKUJEJSAOQzrQki3RxWZKstH9LmtKDrpfLmKymcb71FhNqLceOunu9RZbKc3mzNTHG6eBPOJaupltNuW/EHYuIvEC8NO9vDvAEBiIedQ3V6+fg9hbQHBwYPFJI4hzBrvFC+mX2oQB1/au8c7rpheDHK7cSOwMe/wy+g3OmdN/wDQ8e5w1dCi+Wdq7RJ9+lWExb3pXf7MnPtsftxyuwNoBjCNhYpP1jlR4fYm0/6KtLAj1rsRQlPsVfXU9tPtyaexdp/0cTwzpmL2dioSpWJhqSGABUlpGnSug7Q7Tw8CFd7EyQMi35yLTlecr1zo7TxMXFG+p3hKbJDggAJtnXeNyrz8mOOPisoMix1y8fLxo94TE+I4Nx41nJmjJBJynK3Jq7ZtMtzyFs/saFxf34UpjFEsNmDl7+9AaXBi82yAzirKpuYoE5W98qiFNoXtwIOh5VQxKyBCQeLE1KAxdwelSmh5KTeWdjZh/FFhE2BMxB9fHzo1uQ4SMhGYSC5bO1+E1EAkMZEkB4Ed4tkS1+FZOxrJfvKLkneJEuSXPhcPmNKvDWymHeQ4umQ0kgZfmi1BgjuqIyAe0EmDy/aiKz+aW9D9JqAsVAukhlE6umYBJuWIMUKgHhwDLHlIE2d2oypt1ocaksXvaHbI0IS4LTb+PGqNWIpISlJTvOmJInfM82GetKcZNq7Z86ZibQUlLMCEJFhDpnr3jSfivBAZ3s3sUH1ey+08XALoPddyknumW8byNDXedldv4WPAUytDeGniK8xCgxdLXZTmLNzpuGSGJiIIghs4sXFcZYStePlywevfEIBza0ZZyOVUcSIY1xHYv4qI7mPLH5gHbXe1tcV2ezlC0ulTpYTkePhWGUyle3Dkxz8HIX9B09mjK3t08aBOGBaXnr7FGtOfvT7Vzqu7uqyJ4n9vfKnJHMMc8x7PlQIA19xlTEjpyj3lVkqdrJ5vnP160WEHZnDkggHm30B6VQHD3yo0lrZPU1fhO/g4mw1bMWZ7XFQB2uBOd2ypIXbUM3S30o986DjxeDf0rqbNWHYSbxDBnUBq5c07dBS7ZGXz3iAG6XrLhrI0ZrG2udZu0O10YCe+ZNsMXIOv6U5uej1e3GV13WzeYFSiEhMqJLBPM18DtT8Rfl2fug3xWIJ13M0jjflXxO0+2MTGIcgJFkJsHixurjWTDJyGos/hXoxw+a8nJz3LrHwdaSS+upf35U3DUU7qmsRyJBf7UmIuC0vmcma0NT1hIQkgkkg7wyTLADjn1FavObtKAFrGhjoftUS5AF7sHkWyfVudXtgkPmAeLsAXzuDQlMDkCcpOQzOXjVQ5C2FhxCjw0oN1xlHp96rBzSM5vdsucmr3w5cHOBpoCZIvQWrEsWD+uU0Ltmx95jKloI959daYuC08QYIbKqCIVmZ438xUqIwSQ7p6qSPU1KG3kyXCQQRnIMzk3u5puEhRCSka6S14zAH1qIwHkd5g5IDsBdxo7DjR7MlU7pSHBaw3klwQH+ulYtF/BJHyfJu775k7xysCkO3A0ZT3XUpzbVgAlhyY9N2s4Q5Fn9sKNEsDF3LF9Za9vWgIGSCkaB+7JsTLCjwEuk3fgB4uTruhuL5UBxCZDAmCyQw5BuGVPwsPfLJBCN8AB8zDlzJYS32FAza+8tnBlu6A7uQHzUXrPhY5HdKQp9QCQTHvxpuMd5fdDKKpt8xMD3rUwQVOkIDkCQJG6HLHi00A4RbIccyGILh7GGejxMUGUw5/U/LwOdFg4QD77w7yQ6gzoBkG4JihUkMkbpfj+bQgM4jiXoICYtZvy88uf0yj6nZXbGJhLBQQkMxT3iFEaye8RDjhavnowSSEPcyJ7uTl2GdaMLDBMd5W6AkEEFyWhn+XiR9KWS+Vls8PSex+0hj4W+EkXE6i/SfKvoaQBq/7CsvZWyDCwkIH5QPGXPiXrWotLNy9+3ryvqYb1Nh0YfzXPbd2liY2InCwl7iFEgLF1brlRcSBBYC+dfexASGFy4HMhh5tXObYgf4bDUIKCkuLgux63rnK6sY81vhrwPw0vejHnJTKBfoqPOtPZXaC0YnwseXUUpXnvgtuk5u0HVnd634m2oThFZUoOksWIU7Fmcd1RLM/CvmbThD4I3AsOtBRvsV7ziSR/U9TDLK/yY+LvF0ShNvTyoQNCffPnUcOReejUT5ZDStXrj4vbXbisJXw8NLq3d7fLd0KZtxP5jNzZrVya1lRJUXJMklyTnOfOup/FOzkoGIn5kEBRAD7rukg3DK0/VXKIGR5nX3Nb8Umnz+f1erVakKG+SVEESCBJUMgQY4K5VeEkkwTNzOetIWsFTgBIOTkt1M00rdiABAEZ5PzNasBhWpfj7uKejFvvNIEtbk0c3rNhqZwCC8dOtNxUsWmNW+nDiaqNqxvJwyo6gm+by39woMaRDC1iWJ651EDuTdKgWL/AJhbwSOlB8PgZaWgAhweomqLQ2bgh+ugphUknQMWnO+bMHypT5C5iM5qnm/0oHJJSzpGoBzoSpjd+RPrVYcKD2ExMdKtJSyiWfJM6+jPQBiXi0enCpTUbUsBk4ikjQKIqUNvKmcAltIuGaSB7vTEq3iN4gZOyRA8ATzoP6ROp+W4EEnIGo+kiCQdZYcYPC9YtDN/eZ7k+PTX703BBL7gIUxYBpBgh3cQWaaUtpEJI0f5gDBexd7RVhQBe40POx/bWgarDZTjugqZyzAhnZQ0e4yp+wkb6YLpO840TJfW3mKSrDCoAKU/NLndSSzlh/bIFM7PLbzqIG4SwDyxAzH6qC0q3N1JCVDMFIJfO4Cg1p460pKhY8bXsJfSLVEKJJzUou7OXLve3rFCthofP3NAzDw5JIcJk6M/D6USSAk691iT4/bkaDDEO7SHS+Rf5XLmMppqiiQApnLFUFwYBYsId6AsNxncMSNDxroPwjsIXtAIcpwg5MF1cGuMxOXGvh4WApQNhfTIZ5AOw5njXefgvYxh4G8x/wAzvTp+X79a45LqNeHD1Zuh3gATzf8AemIa+mV59gUtKff09KIt0GvHzrB9NZbQefv+a+N2p2aoq3sIj5t7dLNvfqBIZzoYea+wI/fx+1J2zbUYSN5ZCR4kngBJNqeWXJjjZ257Z9j2gEdxe8Csud074WzpXvFiIr7+wbCruqxVB0juJEgZOTmfL6fI2L8X4ZxCFpCUGEqvpKh9rcb11GHjBQBDEEOCLEagi92611cb/Zhx44XxRYcj37yqx6Z1EiY9+PSr3bjT6t9zVekjECVpUlRdKhuq4JUL6vna4rz/AGrZzhqUhThaSQeMwRwaZvXopTLjU+3Fq5n8YbGXRigPvMg3dx8raumP9prvjuq8v5OG5tz+CgqUBqQHNuDnKtKxuhaVEApWO7MmQaRgqglzAGeXyz40tZJMu9el4GlPC3Ea08JS5l2NmPebmzA21rPh4pd090OCA8Ai17kamjd5Jd38f5qo1YBP+YDcJteQQIPAE1QksGmG48KrZJUweQoeILUCiYPh96A96IJ4j0qysQwyYuc5kMzZRUx1u1rNAA45XLuOgqkkQTI5zwuDQRjdo1okrDWHk/v3FVhTEwX/AHOltKBSssn8aKtSDr4EVVR308qldI8xXiu0CwFrs8858hTUh0wA73eZyAfgZpWFd2Bya/Ac705CCyu6O6xMykA82LvxrztR/ESzJCgrOzNZQ1IJa9nN6arDAlmDAsoycsgIN+VIw2U5YRLCL/TJhqKmNibzPBCQLk2tyszWoDcbtzJlI+Vsi736da1YKQELJBDpZrXUjdNrZ8qQrEBUTiCSGZLJlhNs86bgLKUFUfMlnAVZzKTBFr6UCFWyj1m3hcRbWjxER3bWyclnctl6UGKCXJA10adNHimJUEkjdLEwC4YGxYXLMX4UB4alBmAJI0CvmdLNYGdHtQMR8wMiNDxtPSphpPR2uARo5NqaQUlsixAfIyHag09mbP8AExUIAYqIBIFmF73z9tXqyEBIAAbdDBhkM3rjfwRsaVKOKxBSN0S4cl4FxG6L512ajPRma3s/asOS7r3fjY6x2JCi38+3ir37PYetZtq2lOGklagkAFyTbx1Ncd2v+KSsFGC4TPeso/2/pHnyrmS3w15OXHCduh7W/EeHg90d5Vt0S0TvceF7WrjNv25eMsqUSTkMgNALeWVYfinc3cnfrqdTJvrTMMy4yEV6McJHz+TluflrC3VKIBCimRA0NwCFPxetvZHbGJgEbpJRcpIg8YtzFfKUADnbO9o96U7ESYKgWhr25l4YNfLhXdkvlnLZ3HpfZPa+Hj/ISFZpLb3Fv1eozavpMDmPbedeSDFZe8iGLpkwHjjwrr+xfxXltGv/AFBcZ95IuA1786xy47PD18f5Hxk6/wBf583ArJ2hsZxULRmoOngsSnzj/dWhCgUgpKSkyCJB6jL3FWrqNGrl6LNx5kHudbmmEcLZ++Y8K+v+Kdh+HjqO6Gxe+LwX74GV36EV8rAWUy4BaLvLg2i2terG7m3yspq6ECACLl7hiGGlFhF40BaLnTxoMUBwQAArIElm50wbsQzAvLPxc52rpy2YWJuqQSnd+UgZEO5L58vtQYqCHDwCXGjFre70n4bGTcAuJuHrXtJda2DhQ3ssxvPQZ1Lye0ZterQnjIGQf661H7sNMcQA3q/lQhT8Ibw/iqDxVZWOcwdLUCjBb1qNA48R4nSrxcMsCRCnY8Qz9ZFAOIpyS19BUqgupTs6ebYa3gtbllEtqB561YdosC9h61andL5AMDLi4Eal/GrCSd4sQ5gAd2cpsNOVYNUUTc3M83zJ503dBIYMDBcj2kSBn1od0FR3lAf2uRmWHpV4qmcOFZu0yHZ/djQQou7BvIvb1rTjQhkneG+WIewAyMxvZ0hQI7pcmC1hrbr51pxCDhJeFOpgAGIJAL8YjlQZgprdfeYrRhlOgfUlhm4PlNJJi8H0f7jyqA7xm56Cg0KAghiAWiFHPvA+4qkYhDkEgzaIMZW5UKUkAEtLjiLOT49a39i7KleOl/kT31FTCE58iph1pbqbJN3T0LsHZPhYCElnKXUOOf2oe1u2E4aVMylBu6CATpf+eFc72z+KSQU4HLekdQDfn5Vy6luXUSSb6vxfPOsceO3uvXnzzGenB9LtXb8TGUN8yCoKQzBJctmXJlzlWNCSTAD/AFfLJ+dLScxrb+MqZhgON6Ac+n71vJrw8lu72fhYIKVPvBSWiJm27d23j0ypuHhq3VEBW5YqDGzs4FpB870GyEbyXVu7slTSJJIiVE8xdsqAJIdhlLseJNVFlJaeg92rT8MhNmfNxY8Lv3SeVVhlwAAB3gzsWObxIOlEVEq7zOiJJIIDDOWj+KIbhoKYILEBydCfm4i9AcOTuuQ5nhMtlFUjiTDX+lGhYLgg5MbNxIaXqj63ZXaysApKSWJIXhmUlpDAZ8b123ZPamHtA/y4UPmQbjiP1DzrzhOGAPmLloaCCJzuDTMDF3SGKgxEgnxjOucsJfDTDlyw/wAd7+JNi38EkfNh98f22WnoJ/21xHwyq0liS1wA7+Qrp+x/xWIRtEv/AO4BcWZYF4JDiedfA7SwE4WMpKVBSXg3BQR3VPnB6EVOPcuqctmX/UKSp0sElxLu8vJAZgCPMCcqFP7zalojMcL+Fr1aD51swb1qQd1g4Z1NCn0JZo1AtRbQYQbun/xJHokVm+IXd2eGcu32aK0GEJCwWc5d4BgQz5X8KotKgWgTF2Y5G1pqlK0znpoQDYUtKpd7mRI61FlyTfU3fU+NASWYgzDgghx+3CptF92AzxkC+V3pSU2aSchf2aPBxN0gl3SdBxyOkQb1YihgkyxqVq2fDJSGxikTHfif6Q1SqjzE7EuSELDWBSp78BfPpRjZVsO4t5/IsngNG+5pNpcNYtxE+l6gEGXAJZoPCHs5FeZs1f4Rcf5a4BB7hBck5kTBHuabi4Cj/wCypIFkpSqzkyblrTwrFs5cz8oIJYgEDQE+7UGGuc+lBrOzql8NUiGSQx5CtWLsqvhoICnAIICFQHUXfW0VgwSf1NOfDUaVs2/EAUAHYISHBzIBnWCbeNAQ2JYAJSWI0kH6W86r/DLL9wscykvD6Wf60CsReSlkAOJLCeJ4iNTTsX4gS+8+8Ap3LtKX1E5cjaijSjETugBRae6lQ3VGNJI6iqGzqlsPEY5MejsBnNZ0YiwfmUZs5z+9Gnalud1SnJiSwnJyaqDw8HEvuKYcFObRTFbKo/lxCXJLpNtX1vQbTtS1H9O6Alk6i5fMkuTz0aiTtBQe6vfBGbs5Ew7uJ8AaDQvYliAlTEtAIdrFvGapOAr/AE8QgM4ZXB5aH+1Bh4yrkqZolV9SxDs/pVIxsRJlS3GRfgRB14/Wg1YezKIJKFDTuqexbgzs+dasYYqgzK3UuEkIIcRLM8sL6VkwsRQKgreI3bElTOAQoF4EieVUvGOpD8T1bhw5VQ3/AAOIIKFhv6To+XOmYezLsrBxC5EhKnYZCG8qzoxFXdQAgqD3Mtz95VqXiEQC7kEHfCmIBcQZE+QqofhbCv8AQt5jcVERJvJbWrXsmIQP8vFcACUqtpasuBiKABcyCQ7gEuxYi938aZhOSACow5ABcNfyzqo04ex4kD4WIQ/6VDzaKZ/gMT/TWW/pV9qxriQ+mo/5axRiS+QyeSHZhxn1oNSdgxf9NXgfCnYmx4hIdLMGuMuJNZRgutIBfeCflBLE8BLiagBYJKR3iN06cjaXDv5VUaDsS2DDOe8hotnz8qajYlXZF7b6Q4P+6GrHi4ZCiAx3SXIkXZ7WkCjCt1xlmk3cA3F4c1UbcTZCwbcFt4leFecwY/bhT8HYwygpaWcEEKTEG9+Ar5JW9re/3rRswPeGZSfAEKfwBrpH0MHY94EqKSyYZaWfJzlAJ/2txpH+Hay0N/cLPWPehnj7WoCfDKg3LwA7BaAkOw3vM8bWocTZSCd5aHzcl+LxespZuPi/tqtQYCQX0y5vz8jSFGvZZ/6mH4n7VKidkcOAf+QqU0beeY6hCQlikMSbuL8peiUAoOwTugBnJKi7Eh7HMjJqRh+vrrRIUAzgkS4chzLF+o8ONedqssWY6ZAel7CtGzAkggpJSwCVZmXYWIF5igKCRvuCSTAkhsyMgfvSEiS3vOgNRMli30rfteCQow4Zh/tASfSsqF7pSwckbpcuCS4yyYiK+hi4ClYioKu8pkguZJZTSwfde2QqjJs+IUlw5ZiqYv8AdurU3F2oqJUcxu5lkiw7xJMRSzgwol0kB2blqYuPGmON0B95ypkAq7pYAKbiSP8AjRSwCAFbwlwwuANRxemYaSCGuA/Q8+bUzZ1EbhhKmcKLgJDwQwku8zcNagKSkwQWDBnkajyuxoC2dZSoESX7oMzYONaicMu2eQ99TUTisIJBPdP9po8PDSbqZkvI+YvIDHQxbpRBbpEF0hgqX0cEcC4bmK0K2kbhSwKl7negAJSCAGEOS08KRg4m6QS0FMG7Xf8A7Wy0o0i73eTzvQNRiBLhSEkOHLyALhJBsXZ+HChSIeJhnmM2607Z8PvjcCgQ0NLsAWNhclzZnoArddIdiLEyFDXK4PjVDU4h3SN5kuN5Iups2zbpRPIV8MAEBmfkSHyKgeAtSsTEClFUJCiToA+TCwpysdkqS6lojdfIu7s/OLVUWotBEiNRGQ4EvaiKAkhlAE3v3eBi99b0tSgQSQxaN0AC+YbT6VIJH7+mpqjUZBSC4cNdiqzjmDTyXBTugEqL7rWFgOrm5y640yHcMFZX5zcR50zFIAABfPg9/sOnKiC2dJJd2IkXcyIS2c0cQ5IlpeBnHOgWSSkqLnQmQBDEm1Ao+HpoKqNmzbzugAbqWU7NMEyWzHrS0S6i5Yibh9C/AHwoDiFKocR1kMRyM+NQBg8SNelVGvZlAulkzYqJ7ucNrN3puzFJUgAEKJUCciFBgwyZzWbDQZhp3ZLMq9r5GjTi7qg0MU2LuQ37+NUNUAYAMJmR82r6ObTQpwwzbw3iHaX5aPnwaqxhulSQbKLBoLFvrSUKIkG0dC48PvVQakEMTY248iKiiGDGc7/aoFAlgm4AGUxPWfGp8Gd1wCHdyIbJ9f2oK+FxSOZANSrwyGkK6CpRNuM2ZIViyAYxbzZBI8DWBJ7w4t61Kledu1rSPhAsHJM53Nbe20gbQQAAACAMgO9DVVSh8GbIkbmD/wDJ/wCSKzKWQVMSHBBbMbwg8KqpVA7WP81QyCjHU0C8+lXUqAkKJEl2DB8hpyq37v8Ax+tVUqiLp/5lf2mpUoCwrHkPWjRiGQ5Z3Z4eztq1SpVGg4ygSQouwFzYbrDow8KZuDcBYPr1FSpRCkfKelGT3qlSg04tk8vqaPHLLYQHFuZqVK6iDV8iOR/8jQ7R+X+0elVUqlM2dR3TxE8WUlq2dnh0F5nPghTegqVKqMm+e9JmDxGlRNSpVRpSHUl8zPjQYlSpSD6O2pD2/KT13lT5V8zL3rUqUT4O2oMstH8CkipUqpH0cFZYSalSpUaR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67596" name="AutoShape 12" descr="data:image/jpeg;base64,/9j/4AAQSkZJRgABAQAAAQABAAD/2wCEAAkGBxQSEhUTExQUFhUXGBoZGRcYGBsaFxsXGBgYHBodGRgaHCggGhslHBoXIjEhJSkrLi4uGB8zODMsNygvLisBCgoKDg0OGBAQGiwkHCQsLCwsLCwsLCwsLCw0LCwsLCwsLCwsLCwsLCwsLCwsLCwsLCwsLCwsLCwsLCwsLCwsLP/AABEIAMIBAwMBIgACEQEDEQH/xAAbAAABBQEBAAAAAAAAAAAAAAADAAECBAUGB//EAD4QAAEDAgQEAwYGAAQGAwEAAAECESEAMQMSQVEEYXGBIpGhBTKxwdHwBhNCUuHxFCNicjNDgqKywlOS0nP/xAAYAQEBAQEBAAAAAAAAAAAAAAAAAQMCBP/EACERAQEAAgIDAQADAQAAAAAAAAABAhEDIRIxUUETMpFS/9oADAMBAAIRAxEAPwDy9WOoj3n0YyRrBIgGbHepY4TdLlDsCSHi7gGP4qOVRdUwwzB4Ok6GI6UQY6leEkkEgqa5b4toN6qGSAC2YATIdjsJD+lWsTBygwSAouwgSYKm3jnHQVAGLEy4PhAN9jHKOtFxMAuWSUspmUWIcwFA+pohECGMmC8a+TM2ulFwwQlwYdsuZnhzD2t1+EV4YzFlC5YpgXLQbA+g3o2DlSxIzXJBhPLmRexDtykIzmJMO7zE8w+vqKKjDWEmFBJAJggESUvvYt0qXCpL5jpIctYFm1eIo+EgpBcnRxcRZ2LdH3oHHDEJGIUqZ2JaAYgmwMiDvTrh3SQ4YGdGfWS9xz5NXR/hLGf83DUB4khYSR4S3hU41BBBP+zej+0vw2lc4TJVf8sqdJH+hb+h89Ky/k1bK1nHbNxyx0YjUOBLRPU+cztRcIEBwCXBLg2AInwnfcNVjG4dQJzJCVJPukEKbRxaPM86HhAFgoEiIBCTcvJB3rTbhXmOW/31qwkucwYbC/l6xTMUnVJFFBEQHHJ0naGeiIjbSHBs/Nu/aj4WIwMONna7AtvaklBSkKhnIs/V3Ddnp8NL8nJZWkSzAXtrVD5dYOrSLuW507AEKg8rF+m1uVIAMDvft9+lTLghyIjRQ+YIoGw0gEyCJln6EAtyvRcNkkiDpoQ73SW2+NNgosROn/VyALnSd6Nw6D2uZ0G9UaPA+zyoFWXwiCXtD7hyz6+tG/wZQCzyA7yG5p1Bi4+IqXs9iWcJBLEmG1dkuWjn5tXQ+yPZKscsHCQ0tG9zyri5adaYC/Z4LJJSlUMHJQoFiACJTMsbEl2oK/ZpQoBQnb06G17V6UPZODwyVYgDlIJdUmxZtBoHArlQkpcDxpJJZUidYPhVzBrmZ7q2KvAYIe/OR7x2eWPWtjDwPCSSktlAbKIbl9OrVDh+BTJwzMDIb6vlV+rTTWrAQdQzQ0sJtJeKtoknCYlTBxulxN408qo8XwoCXG0ljBaz2Jgt9trYWYZiCSS5OUtl+hcA7xpVXjMPO0F2lrEfHdzL0HN4nDpDvcuQNH0Fi7jo71SxOHBEjrM6+6dQ/XrWzj8NyJU/ukO420O4isnHJYu0aADTp1PWqh8LCbDUyVXBzAsmEuQYnQ37VV43hAVMrk7TDDe579KsFQMuBEED9upBdnswh6jjYj8hqBbz179Kg5zE9mEks7dDSrp8Pg3A8SRyJUD3ApU8qeMeUqwikOpJS8h/eIcj4vLUzNIsC1t3Id4s/lUklCSFAHSCAYYTJILqlrUhlABDvYub2cMLC+pd9K7cGRgkMYmbgW5uGNGwcXMoOQmznSHAMM0FjOpqBII8KSIZRJeXLEMAwsJep4uC0hinRj/6kuKCaQAp2SXMC4ghouxtNwaOrh8pdUpv4epH6vdLgwahhIYFTJO8hwC4sS8z071YwMF1CcpUWFyztcBy0843oGKlAMS7W5fegosZQAVHVjZ30nUcnv1qSsNwmzyMoSc0XLt4rbmXtSGF4XALOz6PHrf0orS/D3Efl4yCwyuym/aQAsvdmctyrs8RTFrkFmbnXnuQS0gamPSu6wsUYmEjEJcqQHt7yfCrzb1rHk97ejhv4tYvDpxABiozBgAf1JEWV+3Vi4iuf9ofh8oSpSfGlnC0xla4xEk+GHkOHbeulwQCAQ/28xRUFpCiCNY9ZteuZuemmWEyefBEh4F/s3pISCS8ieRrteM9k4eKAUgIW+ZmIwleXuPuI6XrmON9mrw1ZVpYs/IvsbEcw4rTHOV58sLipjDDjMDPNj66fSo4aXLNfWY8qsEEl1ZiHLubnWTrUslyAm29mvFduAlpYyBfQ7QehqwoB/0gswAMSDYgmeR/cbUPKSXuBD7CwejBAbX7G3X0qgQSbWq7hoK1AJScx0TL9ANXer/s/wBiqxEhZfDRYqILq08Cbq20FdFwmCjCGXCSwZiu6z1O3KuMs/yO8eO1X9lewwjxY0t+gH/yUPgNr12Xsz2gnLlSGZoAYa2Glc+ixeXbWi4CGD7/AFrC73uvRMMdaa/4g4wflBIfxGf9qb+uWsbBwwllKJBIzDuI1DSB2qh7f40/m5HICUgEDc+I/KP9NEwcdLlpgMd7Xs0PppWmE62wy1tocPhtMxqNxz3ergWVJAV4kjmyh0371Xw8fKGDEEQ7O07PPJ6dIaz2EgmxHwquTnhTOXxh2gSOo+lV8pkuQ2otb49KvYq/duAWOZmYknV5kX5Gnxsn6oJaQNWuR1NxpvVGL7QSFFRcyX2HKJ3VWbj8L7ylQFTnKSS8wzsxY6HWuu/w7pbKAFF0kHNmYSxMi5+xWPj4GZwM3Ie8z3mKmxg4nCFLpISSHL6yAzF5EC4hzvVdeEcwJAAjRQSQLkm/VtXroMTAJEhwPObTdo7VS4rh8vQgiwLWP6rTr1qowsZHiUwADmJa+jm23KlWjg+yziAKkvr4bCNS+lPU2PKl8QGyhiJd2yxbLlDnwgSQHJoPEJUVFwd5LkAtc7yLzQwggpJBBLGXlzBDS3SiY2IVEqLaOYDnc7k3e+tauBAtISpMXBByjMGj3ndIIJcA3A60fhvdWVEZoyl/FmJBeA5DAybfGrhpfcjWDD9Ks8PhGAkEkvA15t00oCBOUMUpzaF5Gu7G48vM+HgA+JxlDP4pdp8JZRD7W50DASS7PAJsSzNJbsH6Ufh2zAFrl9R6GfMUEwkOw8QctmcP2Bg21oyEGU5gQJh2iSx0aeV6DhkCCSRoOreT/KjLWRYWdNm0IaD36vRRMPC8Lk3kAMbOJl0lyIaXrofw+SrCUB+jxXnxeEsNA+XzrmkGCOYN4h9N5+O9b34ZxAOIDgMt0kCQAu28BWW9Z8n9WnHdZOo4YQkHYdto/uiquJsfv75CoN2Lz6NR8MXcn5PAefvnWb1ekB1c9RyGvWnWxTlWMydjo7vlIlJ6dxTlPkBUwZblq/1fa1TSsDjvYJAK8IqxEiW/Wkaun9QtI7gVjqw4H9uR/dd0nEKCzMQYJBe22mlVOJ4HCxiFLBSrVSGGbfMDAP8AqbzrqZ2e2OXF8cvwPs9eKrKhLn0bmbDvXTcD7Iw8IAqy4qxaP8tJOwus8zHKriCEpyoSEpf3U25Em6jF/SpNGkdjy+D0uVyXHjk9kpRUXJL+c7A/Spb/AGG+/nUQY8o05VPd03frf7FR2WRj6etXeFQAXLMJUeSbz0FVUlho7RbX51D2nxGXAxCC2ZsMCNfetyCvOucvi26m2Ji8UVqUsv4yVGYMu3UEfKNS4OKAbAhwebftdhuxjSKoYKyQUiXY2D+EK17mreEkmwVCZAmAXLxZw/Kt9PI0kcb+3wkwSIDQwEO8X1q9+eHgZYDJc3u45a9xWGTsQXAuJFt9YuNO4q3wmPDOzE2Z2InZ32JqWI2/zEmBoJ2JfRtKLn8LGAHylyJ1eJJtpVHB4iCBDtq4jSz+vwq2jjClJBZndsobN6Q3pUUfD4llKIZILDQgANISb2NQxsPDUSygk3ciCDIYqlNtd71QXxJDbEwBcmLAGTI8zQP8akk6O8D+S8A0BlrUkyCFCGm13vHaLGq3F4ecgJADhjoHfUq1/jWruDjKZleNCpOZwA+xZwXezu1jSxuGzI/yypQAJYmQdWaLBo2sGoOVxeFL+6v/AOv0FKtr8tBlWbNrlAA7AnalV6HiOBhhT5jba8SWfww1nc6akGxsXMQWyxKUJAGRnJggl5M6G9VgSp3LC7Myc3ICAW+FFwoAJu0dC7gjYvWjNaWkJdDI0kEqzNILgkTED0mhsTJtAkh+zye1qc4C8udlQZLeFnYeLWQQ3LycgOGJDh5iSJtcUQQ4bDUGzRaLnUubcqLgj9QLEOWtszHW5jYHsFEHKbPLEERsRBqweIUUpTon9P6ZeS5vJnSirGFhIUlSswSQQAiSTFwWiR606sLKwII5atp3oCksWdwIfk79Pj3o+GlIS7uTAA0I1M2NFPhoL5WksG7je2lXMEgMSouHYDTva8xsarIScuaPC06kvF7x6DzN+aV3AeS4hybkh2foKix3oxQsIxdFJCz3EjmxBozmSCedrz9ayvw9iZ8DIHJw1WOy5H/cFedaoLcp6W+xXnnXT2y7kovLneOtOG8ru3K1RSl4Y9Dc9t3+zToV58vgeU1QFZkGO8z0brahAEyIEAvfkQPP1q6UQxZ9v51t8KGjhwJkkT2idqG002EDQXh9dS+lqkSJIvpLXFMnDjoLNL9NamNLNz+/tqBkn1Jtfm4870xG/ameXH30pwX/AJ++VATDYt5eXS/8VQ/EmKww0RAzqdrqPhcXMJ/7q0eGSCcoD5ofr9IPauc9s8UMTEWpJuSAJ91LBPYgDyNMZvJny3WKphrZvuzVqcGCWAgKLOJISSXBD7jVjF2rHwlKfILuzWL7F+f3Aq3g4mdy56bJHUuWHwrZ515S06AxbQkaRLHeas4eEygC7BneCAbhtNapYXEyDDjQDQM1qvnjUskpCTAdPiZwzvMuwsdagufnJYBQ0Idw4iIcCs7iOLgsTowczpsz996Fie0GBCRfMx1YpI+p86zMXjczhk7i7g666tr2apotaIxM1y83a8bid9PjSxcPKWSsFiCFWkzEaa6UHCxSBmETAcFgGNjLWD2LEUXiMRGg8LBKlAAgqU5BAbRtLhPNqCfDcY6mKlEAGWeA5tP351qo4sjKXlPSGJMu88v5rk8fiPEJUSP1SSW9xtRAAbSp8N7SAyizmZIcQA8M15D00bdcrGzF8mGX/eBm7xSrnh7WBnOJ3zO+ulKnavJsDDbxMDDseR5wbc6da3MBoA7sHL8zPKorVqC9xIDtp8dLNRUIDAC7u7xsxDNz71ozFXjKWxUfdAD7AQLVNSwZLmGDqs1+zv4ed9wZr/tLww5WLQejUc4ZQo5kkKAsXBBIgseU0DlQLC+UQcoF5L6mSZOjWtR8JRSQWdLuxjMxljps4s9JGAsZgkLT4fFceDw3tGb5VPCw80FQSAkkZnaDYXuaoRJBdgHkCCJtFrUZWJDMGgvdUBh4tuVDIgFv+oWMSDzHL1vRiggMpJBFg2U31hzqP6qKfDAeXbXpVnDSxezGGM30IHrRPZ3s9eKrKhJLe9oEjdSjA7103s72Hh4UqKcRfP8A4Y6D9XUxy1rjLOTr9aY4XJX/AAzgLSVKKSMNaGchgTBDDUP6E1vISQAfgw0+r+VMUlUuC/nF2iBTpHL+utY+7uvVjNTSadhbWz/xRF4bONtiOnfSoACBr6bt507deek3qqKBo5h9OjgzpPrTq6BhtIfl61ABwSHbaT8u1I+vlqbVUOH+xtrTZtbm95nX7/pTPT713epP1+lQMk2lnvGr8zNOUtre39dKcIeeluf0FRKeUt9vtQTRisTLEpICmdiQQFR9xXN+0OBXhAZ2b3UlIdChJPi35Ga6H1+vlanSpgrY3SQ6SNXBvpprSWy7jjLCZOLJJjS7dp+HpRXAYa3cSGIBAbl862eO9jJXOD4T+wmD/sUfgfOsPiMEoOVThQuDpczz5NWuOUrz5YXH2KOL0La7CWiRpA9d6H/j1R4jAYchMdJPmar4ilK8RLklnNy7nWhfmNzEHa3z/mutOVk8SdCxGog+dLAW6n10cZnPN6rlRKiTqXJk3+Nx51a4IjL7+WS8PGWCGHUd6DQwscJR4SsKcgl2BT4Yg7g1LFWVnMolRlyB4uRJN5+NVwkoDEB1DuGI2sb/AEFTxMfwgBonTVrxMg3J078qz8XEINyBaC0F3AfdzHPWs/Fx0jYEKLEuSEgQC3hM8n6CtTjsZlJJdSXy5g7KAAgFQ0DQ0P0rB4oOSM2YAXDmBOocSW61Y5p/8erVavM//qlVEIGpAO1PV042zzjeJOVhkAHhchwfeL6k1BKGdwfQSXbqIoRG/wDVWMHEEhQJfUe8CAWk6OZFVTkOB7sRzPapgHKBoHItqzt5WouFhhwywMyXISbS+UlRGwudr0lYYAYuFAkFzpDQ2hfXtRUWeS863t1q+cJLpLKRhkCcrqI1IBV4pGhAqofdE25aG/e1bHs32HiYwSsnKg/qU/YJH6u0c6lyk9upLeoAvhlBeQhyHgEOXkEXzOGgPXS+zfw+SlJ4lw1khTrYEwT7qASbSelXuA4HDwB/lpkQVqbOd22HTlVxyO083msrnb66ejDik7qeGAlIQlKUIFkptLX58+tJINkh3DTA33a73ipYZ56vbl/HqTUsrF2I0Du/yfXzrmTTVNBJkwRy25aiGpO0DbZ9OXc0yV3aec2HQ86QTrb+ev1oqaUTzfX4ltJqY1Dnz/n40HCcS5L35XF/Xzow0g2+y3e3OiHRvv5dvvapKxJvzD8+naoYYJD9TUiI+lvPWgZrT9/Onyb26VLK82fXn9t506bNLP3+FDZgH5N1Mb+VN2e338akv433fr1qIGluX8VUMC0n5BuZ3vSVbl/FOoNyb+IqBU5++4NFMef90LisFKwyxmAsf1jofkYqwBbn99tPWoYiBH38a5sOnN+0/ZCkjMnxoAv+of7k6eorJSjdx0+mtdwAUyII+2qrxnshGNIbDXuPcV1GhO48q6mdntjlxfscjkh2aWcdNR967UZGIEkagS+UPmaHBcZX01mjcd7NXhFlhjodCNwbEUMYYIJIJIGjAbAnuU9a13Kx1pHiOKKveUFMYVLkddoF/rUMQmSYAiQR4ocCLh3bYecWBYQOe0hyWDmH8qruXyggObkwCSz/AM7UQsfFdISzz36W/qs5SQASz/DS03070XiFF2Ljl/dA4rGJeZMq5nm329dOLQsRQe5HKC3Jy3wpVWUd6VVwB+WX8alDN4i7kxYs7mGLlr7TSwkOQHh7mBrfnUv8RmRkcgZiQmMviu5Jd6bhMELUE6mBLBzZ4/u1R2KtLqUUphzaRq0/dqu+y/ZWLjxhoKn1jKLPmNhBrV9l/hZ2VjFSX/5Q94nmXOUevSunwMqcPIhP5aR+kAsCLlR1PM86yvJ/y3w4re6z/Z3sHCwQDiEYyh3w0drq7xNqv/n51e8eVvRvuakvCSXBMDV/5GpFTRihPVm8t9daz/d16JJJqDYYgzNxL3fc9ZooSABz3NmqGHiBnbSz8xyB03jzqY2vsxgF7MbXqro2GAwZ5Mg7+c69KMtfPuPKLefOoE78wHeJ0Yz/ADThIjVy5AcPbpeKL0klRfU+txdtKcp+BflseWlL8uXLeo+7Uko5Wlvo4Yy1TYlYH+p8unWkANRqZft8utSCCOjer6+fKihG3V+Uco3qm0gA2tocbCJ3+tR1J2e3be3WmQGEEnlfX+B5UwxG+/gDRBBZy/8AMwCKkVcnH3yjTlUcMDW1iwZ9tWaogG79/wCN/pVTQitvM2v3oZf11DT9/Km6edSVw2JBKVdwfvWpbFQRakI16b1P/DYobwKt+0xrtSPCYn7Fx/pPap5T6BlWr2n7m9RUdW25+lHHB4gbwL/+pHR703+DxLhC3/2m/lfnTyn0A0kuR6Tr961YwkerMNbcu33aA4XEtlXc3SR9/wAUfCwcQTlVvb739KlygbEwQRlWMySJCrdRsRIcbVi8b+HjKsGR+1Q8Q6fuHrXQBKh+lZ7ejaA0ROGol2IiBMF+UCuPLXqpcJl7ecYyMqpAJESHDjcVnYg+cWnlXo/tP2aMV8yFPosDxdwzKbnNcZ7X9nLwiCUpb3cwEF4cgjwlu7zea2w5Zev158+OxhLWVSZYMI237UDicIAAg33ZzvDlp89qu4qcxIcWJ6m5Y7/Rr1QxTpLB42J+x5VvHnocftB7qpVY/OBlRWVakEfMPSqoylcKQXcEH3SATmP7WAhXIt9T8FxysLxYZyqsSwMcswLa+dD4bEynQvdKvdI58+cNRFcLmSV4blI94ao67jmO7VLNu9rqfxLxP/yt/wBCP/zVvC9v8WUlX5xYf6Uc7eGZjvWPhpJQWTFyQ8JDX2DtPrU8HDzEAlg7TYC9vONa5/jx+T/HXnl9bCfxLxTP/iDe2VLtv7rdqMn8QcSIViKmASAHccwNwZ5ViqBAYiEqUl2YwzjlcluZoycQKJPhTDe6CIAbm5ly1+sP48Pk/wAPPL61k/iXiTBxVPZw3KbfDenH4i4mR+diXiwibxe3rWOA50D22G1zbqasY6QkCxUXBH7WMMRCnGsvenhj8h5X608P8R8S4/zcQgSQ5Yzq0/CkfxDxH/z4rvbMWaslGGTpG/NnFTCnsEuw3d9SOfpTwx+HlfrWHt7iS74+K7/vI3eP6o+H7Z4gqyq4jEDXP5pIgPBCmPKZrETMuB3+AogXLn5/3V8Mfh5V234b9oKxk4uGtalKSBiIKi5YQqTpILda08Q6h+mrGZiPvvxv4f44YWPhr0fKt7Mp0nsxfqK7TEwspIggGW061jlNZPTxXc7RQCS5B1cfV9b0ind30Hb+6klU8omW9eWlIvt21PbpUafpuU/TrtY045b/AA57UxZwH7P5t8ai5f4bcqi6H4YBK86mZIOIZ0Sl/i1cjxXGKJlwXczLln/rnXRe0ljD4fEJd1kYYa8eJT8nAHeuQxV9fsdOtdcc3uvPy5d6WP8AEk6kMNzoPiaSeIJB8VtHkvtvVbl4es9Q+nKhZn+/pW3jGO2gvGPiIU6QprzLtBLtFBXxhclzVfCX0LxLxTKyk+F3Jgk6bEbu3rTxTayniWYkk8nIl7Hl03pjxZ5jaft9apuSl4Z20d22vUlRlcQ58Qckh5ZzlLct6eMXY/8AjFCxO1360M8adz996rHF3a3S3T40PESzsQanieSzjcY7XG5mf6qtiqVPLn8een9VG55u4sUgXLjXSq+MddNOXX71q6c3INSv6mkC5Yn3jMZjJkp59w9M12GjmfOmQtmLGxtf7tVcipQNMTCA0CknM3P/ACzNKgZCZb1pqqK+OvM2IUuXAJZkkgSGFjyDQ0TQklWGt0qDg+8JH8io4ckAktHYf1TmCWbb751Ha1+WFuAAlY/SwAUeWx/0222qCsMAh1PAKmEubidRTYSUkpEpFibkkm7eUDarjJUlP5hAUXAWCHGVg2IkB25362oKmEnM/IOelGwcIkEgFhc9wI3uLU6uGKCQogRmBEhQ0KTY+e/SpnGck3UrTKAPE7ttJDfKKob8vVlNAJuHadOXkKPhYbpUoqDpaC5KnhgWaBM6Ch8ORILsA4DE2lhIyu0q2Bop4cXSXBtISQ6iJBJ0E/EiSAki5TYeYFvm1FQkuAMwL9GUCR2/uhZYfbznkZNjRBiQbTyBMEamRa9/M0EsLDKiTs7v93NSw4MsWMiWPItp0oeHhvAIF7kAW3NSSIuPv0oDoVNgPlXovD8RnwsNbhWZDEy2ZLA3Y6CvO8BQcZnbUgOfIkPXWfhXis6MTDYAg/mBufhVG3ulhWXLOttuK9tx4ePvf0pMPXfR20+IpsJT2LTz7T/GtScCSTynnfmG33rJ6kXY3O+4+EbPzpiIe3IyJGm0EmlzMaieQ8hN6bCwwpQB1+API7TSjK/E2Oxw8NoQnMZY5sQ5vgE6a1zqwTMzYtcv/dH9rcZ+Zi4i/wByiR009GrPSvVyNPP5VtxzUjxZ3d2mVQ0+caNHSli42YuwHQML7CKC9uVTSp7tA6b7XM/YFaOB0pAAOYAkHY2sCBIJm/KoKUTu3M6sH+HwqOeAC7C+jGfvzqHr0oJ4mIoyXLAJB2a3oDQwp4LsHN7Py8qkVsGHmLEPEHWh5XDwOUuelESVia6tBB11JfWo5iAJZnb0dtqSgQ6T6tpzp0pDmIEw7dBrNn60AleEaOoeQ087+VCWlzCbgQS8tcWvdvjRuJKj7zuNCO/a796BmPa7aQ/80coFJZmfWGMN0jn/ABQ8zxLB2D2J5eVW8YpKoQr3ZBOrXcC1n3qryPzg8qqDIw1EAhBbkY9QaVVx0+NKmjaoohwAED/UCVXIvJZmsz3faj46GWVApWmHKfCDmEiwncdapAAFgdNtXsGd9JirOVIQkzmcu1glgz83rloiElLOCNo+9akNy5Gmz9af80K94rJAiYd+dgz96X5uUnKxGxnvPOe1RWh7PxQlCkYqMQoLhISP+Y490n3Tuz6ODUeI4Q4blKsyAfeBDhYdgqfAoTqQTZ9KOKMyyEKWs5mnmzEk6lRVdrc6fgeJVhnOyij3VsHSRqC8M5BY7i0VUTChcNf3Z5enerIwykDEKQxJACgfFBdtwLFi4LVMcOhYGJgAKf3sInxC7hOpsSzu0zeqSmggu95sWcgC7SJPOaqLIZo6zq2iTpBfm3aklEONCx7262PlUMHCzGYAuWJAHbfSrnDoBOROVRKT4lEJAIlwVNlgN11oB4a2LiHBtzBHzqSUkgRbbvfnB8qbDxiElIspie1viaMpaWAAIILl5HVjYwARLtpQLDwvdKoSos4YmGeN5rS/DnFfl4+GSfCTlV0XB8nftWfxSyVkrSyiXZPhTzYAa7iKfDSLD19a5ym5p3Lp6IoEQWJBIO7hrv0LNUzAL7T16fdqFw2OcVGGsEnMPFzUnwq6SKcmSyjb6W+/5889PZLsxSROw1+mn31qvx2N+Xg4mJY5conVZb4OasrTccvjt971h/ifEyoRhv7xKzfbKnn+6mt2RM7rFzeKv7502KcqtFQDL/qS/mCfMUFSqHmr0x46sYqn8RDOYYeHc+Ti1RXiuTuTpagZo0350/33qos4WIQQRJcuJa0vuDIpgqDLAwR3e1DSIdxzEvpJ5TvoaSsRzZhoA8BzE0QYglNgwLPAlTwTc2+NBWXZtm++dTzqUAJLOAJN3JYUMpLPf5daokybG/KRTqgZfPr/ABbzoxUlgUhmdt3Jhzqw+VBQspLhn5gG450QMB9HqJbTanOacttQDp86mALN3+9HogARro3TtTBEsz69tac00UQbBxkASrFHIM3xpUAgb+n801E2wcM/WrSsa8liXygxDs/MWmqKVs1WOFGZQAUEku5MABpPRnjtXDVZ4NaioZVBMEOSwAIOaToxPnQsQAhTOWl2jLu2htrrSBHuzqXtDEuAW0ysH+NPxKUhT4f5gTcFbBRlnDFrv5UEMJWZXiYlTyow51JO24mnASUAhRzuxSRDaEG3UGoYpSVQCXDMTOZruBZ5ovECEkqHiFgPClvDZrsHN9KqLi+LOIMMJCklIAICmSSD4VAMAk+Ijk8NaruYYpKVkIXm99wym/exv/rEF53rJ/KUEhyQkykFwC+qd7ByNhVhCM58IIv7xFgN4FgY6VUWU4CgrIUgKdmUQBO5cADm7TUwcpgmIcHlNri/Wi8PxiMiMNaSQH8QPjSCzZZ0nw2nQzU8bAyATnQ6sqhaQI3BBZ0nbm9BD8ggs0sDv4SHfyqaQpWjkD03O7P8NKLhH9T5SbFJAYMyvCJlxtremwxqIIYDfqPrzoqCEk+IudPoHqzgJmSbG17Fuz3pkI7VZGEUEpLhTMXOVmdx/qsKiui/DmNmw14bvkOZMAOk+FUdWPetR4ZrkF9bW2n561zn4dxMmMh5SrwKOnjcBz1ntXSnDykgs7kNI8Qjzeawymsq9XHejEeZIFhD2+fnXJe38Y4mOoJIDHIku0Jgzs7+ddarGyJWst4EZn3LMASWlyPOuGy5wQAMzvmKgIs0ljJBerhN5bc8t/FE4cKdQBDDKXczowaOdBBAsZto0uD986P+lTAWa4sC5Z5JtbQHSqyV5SDqCDIcdwYNbPPTqQzT/W4PnTqW72ADCIdrEjU0TEAJcZst5CYJ95gDa/pQFFOUMTmJnZvq9VyNhKF1ArDNchi3hncNblUSpiWLzci/naog+EB0j3iZOggHfVv91QSHLB7PPIOfnQWUjkzhw/WG+FJBIcSxiLPp85qqFVaClqmTmLbAsPJ/5qiWbMSSdyDZy7kwNZ9KYmxi7M2zXbf5GhgbgiH+XcP8DRwlJSTmLgOzRcBhPN35c6IikeEmPCwuAZfS51qKSOhs7wBYv3aoJU9OpQgbDbU/HSgEvEJYEwIhrdr9agkzqzweT6U+KnfkZ25cvpUcbFjmHjXmOzetEMVtt5CnpFadvX+KVVHN4WNowMK0H7WftfrzqKcTk8ffekvicyQHAyP4pdWYzc7Gw260BJDm+V9pZ23LG1Ztmtg8QteGE5AUjw5gh1OpQIlnKoYB7E1BgwklWbLkYsByJO7w1VcNyCoJZDsA7glrbkttvRMHHAW6k6khKYGbSC8Dbk1VBC4DEa9/PaiISmxUbpbYAjxEubiPWnQrMlZCSGYkicqCcpcw7nL5m1BQl4Ac7a0RYxGCiEkqToSMpbo5bXWragrOXy7sCnLIeCktY2vpQPzBm8MJJDcm3v1oihmJN/1KIDM55WHONqqLBIJdmcDRg+4kxHm9X+FxygkMCDCkmUqbf6i2hFZ+AiZ2M30i28VfQrM0AQBoO5MeZ86KvpSD4sJy3iKCAogamYWkbs+41p04TpScvJw8mSXexYi2goOApjYAg+8CXeJgsGs43Pa9hkGWGZy4sC3S1v6oBBMWPyNSRhzrJZ9B1qzh4Jfn939KtIwASXuLBoNvW9QVxh6NIJDvrDQz7+Y2rsMbFzpRiD/mJc29/wB1YnmK5ZGELt29a6P2UyuGUlnOGoLAucq4IbqH7vWfJPVa8eWqrfiHEy8Oxd8RXfKhif8AuPpXFrwielgee3Wur/FSgcYYVxhJSmDJUfEpou6vSuZx8MQXnlpPrTjnSZ5bqhjpPa4eLsI8h5U44tSErw4KVJYiGuCC7OWaO2kGa+GIDkguSAH8WlxcCarEEvDtJ6VqzBxMQ7vJLc+lhSxFJAZ3JEMWyl9Yl07EXqOIltvjFDGMQCAzFngacyHF9KIIvF/S7puIaYn0aoq6iwonCZC5W8QEgBzBIY6Tq38RwmKk5iQkxcOBqfMvzoiWEXvYeg69T50QYxvISSHgH3dn2oX5ykZWLEMoTaYbaZb6UwxiHVuSz7a+dvOqCKX960XGwVIuBYG4sqztVUSYfkLlyI7PSxSppeAIJ0NmB0nSiLRWnLAObd4I+Reo5wRY9bzQQvws25O2jONNfOpkZZSQSz+F4tegf8928ILRI5v31vvUFDMXYAu72D6ANAoIxTOmnk7fGoYmKQzffnVFo5ExmU4vAIfVi8ilVHy8zSojl296lh0qVZtlrix4ldB8BUfp9aVKqC4dz3rUSkDBzAS+HOsjGeew8qelRzV38MYYVxWEFAKBzOCHHuK0NC9kl8wMjIuDaEEjyM0qVVE8JZYhyxuNCzt5TV3BsenzFPSoL3DiR96Vo4SREDX/ANaelRVw28/QJ+p86Mfn8qVKoC4Qk9B8q1vwp/x1DTKqNIWhqVKuc/61cfcYXFKP+Ixi5/4mL/5LrOxUjIqN/lSpUx9F9s3iCxiIFu1L2ZhhS0hQBHjgh7YZPxpUq6RkY5n72o/Djxq//nif+Bp6VVFHORlIJBmesfCtT2phgKwgAACJADA/5ixPampUpFb22kDGYAAZUmNyHPrVPBUQQ1KlSJRVC/UfOhbU9Kqn6Phjwnv/AOtQJ8I6n5UqVALEMjt8qhjWpUqF9Fww8I7/ABpUqVQ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67598" name="AutoShape 14" descr="data:image/jpeg;base64,/9j/4AAQSkZJRgABAQAAAQABAAD/2wCEAAkGBxQSEhUTExQUFhUXGBoZGRcYGBsaFxsXGBgYHBodGRgaHCggGhslHBoXIjEhJSkrLi4uGB8zODMsNygvLisBCgoKDg0OGBAQGiwkHCQsLCwsLCwsLCwsLCw0LCwsLCwsLCwsLCwsLCwsLCwsLCwsLCwsLCwsLCwsLCwsLCwsLP/AABEIAMIBAwMBIgACEQEDEQH/xAAbAAABBQEBAAAAAAAAAAAAAAADAAECBAUGB//EAD4QAAEDAgQEAwYGAAQGAwEAAAECESEAMQMSQVEEYXGBIpGhBTKxwdHwBhNCUuHxFCNicjNDgqKywlOS0nP/xAAYAQEBAQEBAAAAAAAAAAAAAAAAAQMCBP/EACERAQEAAgIDAQADAQAAAAAAAAABAhEDIRIxUUETMpFS/9oADAMBAAIRAxEAPwDy9WOoj3n0YyRrBIgGbHepY4TdLlDsCSHi7gGP4qOVRdUwwzB4Ok6GI6UQY6leEkkEgqa5b4toN6qGSAC2YATIdjsJD+lWsTBygwSAouwgSYKm3jnHQVAGLEy4PhAN9jHKOtFxMAuWSUspmUWIcwFA+pohECGMmC8a+TM2ulFwwQlwYdsuZnhzD2t1+EV4YzFlC5YpgXLQbA+g3o2DlSxIzXJBhPLmRexDtykIzmJMO7zE8w+vqKKjDWEmFBJAJggESUvvYt0qXCpL5jpIctYFm1eIo+EgpBcnRxcRZ2LdH3oHHDEJGIUqZ2JaAYgmwMiDvTrh3SQ4YGdGfWS9xz5NXR/hLGf83DUB4khYSR4S3hU41BBBP+zej+0vw2lc4TJVf8sqdJH+hb+h89Ky/k1bK1nHbNxyx0YjUOBLRPU+cztRcIEBwCXBLg2AInwnfcNVjG4dQJzJCVJPukEKbRxaPM86HhAFgoEiIBCTcvJB3rTbhXmOW/31qwkucwYbC/l6xTMUnVJFFBEQHHJ0naGeiIjbSHBs/Nu/aj4WIwMONna7AtvaklBSkKhnIs/V3Ddnp8NL8nJZWkSzAXtrVD5dYOrSLuW507AEKg8rF+m1uVIAMDvft9+lTLghyIjRQ+YIoGw0gEyCJln6EAtyvRcNkkiDpoQ73SW2+NNgosROn/VyALnSd6Nw6D2uZ0G9UaPA+zyoFWXwiCXtD7hyz6+tG/wZQCzyA7yG5p1Bi4+IqXs9iWcJBLEmG1dkuWjn5tXQ+yPZKscsHCQ0tG9zyri5adaYC/Z4LJJSlUMHJQoFiACJTMsbEl2oK/ZpQoBQnb06G17V6UPZODwyVYgDlIJdUmxZtBoHArlQkpcDxpJJZUidYPhVzBrmZ7q2KvAYIe/OR7x2eWPWtjDwPCSSktlAbKIbl9OrVDh+BTJwzMDIb6vlV+rTTWrAQdQzQ0sJtJeKtoknCYlTBxulxN408qo8XwoCXG0ljBaz2Jgt9trYWYZiCSS5OUtl+hcA7xpVXjMPO0F2lrEfHdzL0HN4nDpDvcuQNH0Fi7jo71SxOHBEjrM6+6dQ/XrWzj8NyJU/ukO420O4isnHJYu0aADTp1PWqh8LCbDUyVXBzAsmEuQYnQ37VV43hAVMrk7TDDe579KsFQMuBEED9upBdnswh6jjYj8hqBbz179Kg5zE9mEks7dDSrp8Pg3A8SRyJUD3ApU8qeMeUqwikOpJS8h/eIcj4vLUzNIsC1t3Id4s/lUklCSFAHSCAYYTJILqlrUhlABDvYub2cMLC+pd9K7cGRgkMYmbgW5uGNGwcXMoOQmznSHAMM0FjOpqBII8KSIZRJeXLEMAwsJep4uC0hinRj/6kuKCaQAp2SXMC4ghouxtNwaOrh8pdUpv4epH6vdLgwahhIYFTJO8hwC4sS8z071YwMF1CcpUWFyztcBy0843oGKlAMS7W5fegosZQAVHVjZ30nUcnv1qSsNwmzyMoSc0XLt4rbmXtSGF4XALOz6PHrf0orS/D3Efl4yCwyuym/aQAsvdmctyrs8RTFrkFmbnXnuQS0gamPSu6wsUYmEjEJcqQHt7yfCrzb1rHk97ejhv4tYvDpxABiozBgAf1JEWV+3Vi4iuf9ofh8oSpSfGlnC0xla4xEk+GHkOHbeulwQCAQ/28xRUFpCiCNY9ZteuZuemmWEyefBEh4F/s3pISCS8ieRrteM9k4eKAUgIW+ZmIwleXuPuI6XrmON9mrw1ZVpYs/IvsbEcw4rTHOV58sLipjDDjMDPNj66fSo4aXLNfWY8qsEEl1ZiHLubnWTrUslyAm29mvFduAlpYyBfQ7QehqwoB/0gswAMSDYgmeR/cbUPKSXuBD7CwejBAbX7G3X0qgQSbWq7hoK1AJScx0TL9ANXer/s/wBiqxEhZfDRYqILq08Cbq20FdFwmCjCGXCSwZiu6z1O3KuMs/yO8eO1X9lewwjxY0t+gH/yUPgNr12Xsz2gnLlSGZoAYa2Glc+ixeXbWi4CGD7/AFrC73uvRMMdaa/4g4wflBIfxGf9qb+uWsbBwwllKJBIzDuI1DSB2qh7f40/m5HICUgEDc+I/KP9NEwcdLlpgMd7Xs0PppWmE62wy1tocPhtMxqNxz3ergWVJAV4kjmyh0371Xw8fKGDEEQ7O07PPJ6dIaz2EgmxHwquTnhTOXxh2gSOo+lV8pkuQ2otb49KvYq/duAWOZmYknV5kX5Gnxsn6oJaQNWuR1NxpvVGL7QSFFRcyX2HKJ3VWbj8L7ylQFTnKSS8wzsxY6HWuu/w7pbKAFF0kHNmYSxMi5+xWPj4GZwM3Ie8z3mKmxg4nCFLpISSHL6yAzF5EC4hzvVdeEcwJAAjRQSQLkm/VtXroMTAJEhwPObTdo7VS4rh8vQgiwLWP6rTr1qowsZHiUwADmJa+jm23KlWjg+yziAKkvr4bCNS+lPU2PKl8QGyhiJd2yxbLlDnwgSQHJoPEJUVFwd5LkAtc7yLzQwggpJBBLGXlzBDS3SiY2IVEqLaOYDnc7k3e+tauBAtISpMXBByjMGj3ndIIJcA3A60fhvdWVEZoyl/FmJBeA5DAybfGrhpfcjWDD9Ks8PhGAkEkvA15t00oCBOUMUpzaF5Gu7G48vM+HgA+JxlDP4pdp8JZRD7W50DASS7PAJsSzNJbsH6Ufh2zAFrl9R6GfMUEwkOw8QctmcP2Bg21oyEGU5gQJh2iSx0aeV6DhkCCSRoOreT/KjLWRYWdNm0IaD36vRRMPC8Lk3kAMbOJl0lyIaXrofw+SrCUB+jxXnxeEsNA+XzrmkGCOYN4h9N5+O9b34ZxAOIDgMt0kCQAu28BWW9Z8n9WnHdZOo4YQkHYdto/uiquJsfv75CoN2Lz6NR8MXcn5PAefvnWb1ekB1c9RyGvWnWxTlWMydjo7vlIlJ6dxTlPkBUwZblq/1fa1TSsDjvYJAK8IqxEiW/Wkaun9QtI7gVjqw4H9uR/dd0nEKCzMQYJBe22mlVOJ4HCxiFLBSrVSGGbfMDAP8AqbzrqZ2e2OXF8cvwPs9eKrKhLn0bmbDvXTcD7Iw8IAqy4qxaP8tJOwus8zHKriCEpyoSEpf3U25Em6jF/SpNGkdjy+D0uVyXHjk9kpRUXJL+c7A/Spb/AGG+/nUQY8o05VPd03frf7FR2WRj6etXeFQAXLMJUeSbz0FVUlho7RbX51D2nxGXAxCC2ZsMCNfetyCvOucvi26m2Ji8UVqUsv4yVGYMu3UEfKNS4OKAbAhwebftdhuxjSKoYKyQUiXY2D+EK17mreEkmwVCZAmAXLxZw/Kt9PI0kcb+3wkwSIDQwEO8X1q9+eHgZYDJc3u45a9xWGTsQXAuJFt9YuNO4q3wmPDOzE2Z2InZ32JqWI2/zEmBoJ2JfRtKLn8LGAHylyJ1eJJtpVHB4iCBDtq4jSz+vwq2jjClJBZndsobN6Q3pUUfD4llKIZILDQgANISb2NQxsPDUSygk3ciCDIYqlNtd71QXxJDbEwBcmLAGTI8zQP8akk6O8D+S8A0BlrUkyCFCGm13vHaLGq3F4ecgJADhjoHfUq1/jWruDjKZleNCpOZwA+xZwXezu1jSxuGzI/yypQAJYmQdWaLBo2sGoOVxeFL+6v/AOv0FKtr8tBlWbNrlAA7AnalV6HiOBhhT5jba8SWfww1nc6akGxsXMQWyxKUJAGRnJggl5M6G9VgSp3LC7Myc3ICAW+FFwoAJu0dC7gjYvWjNaWkJdDI0kEqzNILgkTED0mhsTJtAkh+zye1qc4C8udlQZLeFnYeLWQQ3LycgOGJDh5iSJtcUQQ4bDUGzRaLnUubcqLgj9QLEOWtszHW5jYHsFEHKbPLEERsRBqweIUUpTon9P6ZeS5vJnSirGFhIUlSswSQQAiSTFwWiR606sLKwII5atp3oCksWdwIfk79Pj3o+GlIS7uTAA0I1M2NFPhoL5WksG7je2lXMEgMSouHYDTva8xsarIScuaPC06kvF7x6DzN+aV3AeS4hybkh2foKix3oxQsIxdFJCz3EjmxBozmSCedrz9ayvw9iZ8DIHJw1WOy5H/cFedaoLcp6W+xXnnXT2y7kovLneOtOG8ru3K1RSl4Y9Dc9t3+zToV58vgeU1QFZkGO8z0brahAEyIEAvfkQPP1q6UQxZ9v51t8KGjhwJkkT2idqG002EDQXh9dS+lqkSJIvpLXFMnDjoLNL9NamNLNz+/tqBkn1Jtfm4870xG/ameXH30pwX/AJ++VATDYt5eXS/8VQ/EmKww0RAzqdrqPhcXMJ/7q0eGSCcoD5ofr9IPauc9s8UMTEWpJuSAJ91LBPYgDyNMZvJny3WKphrZvuzVqcGCWAgKLOJISSXBD7jVjF2rHwlKfILuzWL7F+f3Aq3g4mdy56bJHUuWHwrZ515S06AxbQkaRLHeas4eEygC7BneCAbhtNapYXEyDDjQDQM1qvnjUskpCTAdPiZwzvMuwsdagufnJYBQ0Idw4iIcCs7iOLgsTowczpsz996Fie0GBCRfMx1YpI+p86zMXjczhk7i7g666tr2apotaIxM1y83a8bid9PjSxcPKWSsFiCFWkzEaa6UHCxSBmETAcFgGNjLWD2LEUXiMRGg8LBKlAAgqU5BAbRtLhPNqCfDcY6mKlEAGWeA5tP351qo4sjKXlPSGJMu88v5rk8fiPEJUSP1SSW9xtRAAbSp8N7SAyizmZIcQA8M15D00bdcrGzF8mGX/eBm7xSrnh7WBnOJ3zO+ulKnavJsDDbxMDDseR5wbc6da3MBoA7sHL8zPKorVqC9xIDtp8dLNRUIDAC7u7xsxDNz71ozFXjKWxUfdAD7AQLVNSwZLmGDqs1+zv4ed9wZr/tLww5WLQejUc4ZQo5kkKAsXBBIgseU0DlQLC+UQcoF5L6mSZOjWtR8JRSQWdLuxjMxljps4s9JGAsZgkLT4fFceDw3tGb5VPCw80FQSAkkZnaDYXuaoRJBdgHkCCJtFrUZWJDMGgvdUBh4tuVDIgFv+oWMSDzHL1vRiggMpJBFg2U31hzqP6qKfDAeXbXpVnDSxezGGM30IHrRPZ3s9eKrKhJLe9oEjdSjA7103s72Hh4UqKcRfP8A4Y6D9XUxy1rjLOTr9aY4XJX/AAzgLSVKKSMNaGchgTBDDUP6E1vISQAfgw0+r+VMUlUuC/nF2iBTpHL+utY+7uvVjNTSadhbWz/xRF4bONtiOnfSoACBr6bt507deek3qqKBo5h9OjgzpPrTq6BhtIfl61ABwSHbaT8u1I+vlqbVUOH+xtrTZtbm95nX7/pTPT713epP1+lQMk2lnvGr8zNOUtre39dKcIeeluf0FRKeUt9vtQTRisTLEpICmdiQQFR9xXN+0OBXhAZ2b3UlIdChJPi35Ga6H1+vlanSpgrY3SQ6SNXBvpprSWy7jjLCZOLJJjS7dp+HpRXAYa3cSGIBAbl862eO9jJXOD4T+wmD/sUfgfOsPiMEoOVThQuDpczz5NWuOUrz5YXH2KOL0La7CWiRpA9d6H/j1R4jAYchMdJPmar4ilK8RLklnNy7nWhfmNzEHa3z/mutOVk8SdCxGog+dLAW6n10cZnPN6rlRKiTqXJk3+Nx51a4IjL7+WS8PGWCGHUd6DQwscJR4SsKcgl2BT4Yg7g1LFWVnMolRlyB4uRJN5+NVwkoDEB1DuGI2sb/AEFTxMfwgBonTVrxMg3J078qz8XEINyBaC0F3AfdzHPWs/Fx0jYEKLEuSEgQC3hM8n6CtTjsZlJJdSXy5g7KAAgFQ0DQ0P0rB4oOSM2YAXDmBOocSW61Y5p/8erVavM//qlVEIGpAO1PV042zzjeJOVhkAHhchwfeL6k1BKGdwfQSXbqIoRG/wDVWMHEEhQJfUe8CAWk6OZFVTkOB7sRzPapgHKBoHItqzt5WouFhhwywMyXISbS+UlRGwudr0lYYAYuFAkFzpDQ2hfXtRUWeS863t1q+cJLpLKRhkCcrqI1IBV4pGhAqofdE25aG/e1bHs32HiYwSsnKg/qU/YJH6u0c6lyk9upLeoAvhlBeQhyHgEOXkEXzOGgPXS+zfw+SlJ4lw1khTrYEwT7qASbSelXuA4HDwB/lpkQVqbOd22HTlVxyO083msrnb66ejDik7qeGAlIQlKUIFkptLX58+tJINkh3DTA33a73ipYZ56vbl/HqTUsrF2I0Du/yfXzrmTTVNBJkwRy25aiGpO0DbZ9OXc0yV3aec2HQ86QTrb+ev1oqaUTzfX4ltJqY1Dnz/n40HCcS5L35XF/Xzow0g2+y3e3OiHRvv5dvvapKxJvzD8+naoYYJD9TUiI+lvPWgZrT9/Onyb26VLK82fXn9t506bNLP3+FDZgH5N1Mb+VN2e338akv433fr1qIGluX8VUMC0n5BuZ3vSVbl/FOoNyb+IqBU5++4NFMef90LisFKwyxmAsf1jofkYqwBbn99tPWoYiBH38a5sOnN+0/ZCkjMnxoAv+of7k6eorJSjdx0+mtdwAUyII+2qrxnshGNIbDXuPcV1GhO48q6mdntjlxfscjkh2aWcdNR967UZGIEkagS+UPmaHBcZX01mjcd7NXhFlhjodCNwbEUMYYIJIJIGjAbAnuU9a13Kx1pHiOKKveUFMYVLkddoF/rUMQmSYAiQR4ocCLh3bYecWBYQOe0hyWDmH8qruXyggObkwCSz/AM7UQsfFdISzz36W/qs5SQASz/DS03070XiFF2Ljl/dA4rGJeZMq5nm329dOLQsRQe5HKC3Jy3wpVWUd6VVwB+WX8alDN4i7kxYs7mGLlr7TSwkOQHh7mBrfnUv8RmRkcgZiQmMviu5Jd6bhMELUE6mBLBzZ4/u1R2KtLqUUphzaRq0/dqu+y/ZWLjxhoKn1jKLPmNhBrV9l/hZ2VjFSX/5Q94nmXOUevSunwMqcPIhP5aR+kAsCLlR1PM86yvJ/y3w4re6z/Z3sHCwQDiEYyh3w0drq7xNqv/n51e8eVvRvuakvCSXBMDV/5GpFTRihPVm8t9daz/d16JJJqDYYgzNxL3fc9ZooSABz3NmqGHiBnbSz8xyB03jzqY2vsxgF7MbXqro2GAwZ5Mg7+c69KMtfPuPKLefOoE78wHeJ0Yz/ADThIjVy5AcPbpeKL0klRfU+txdtKcp+BflseWlL8uXLeo+7Uko5Wlvo4Yy1TYlYH+p8unWkANRqZft8utSCCOjer6+fKihG3V+Uco3qm0gA2tocbCJ3+tR1J2e3be3WmQGEEnlfX+B5UwxG+/gDRBBZy/8AMwCKkVcnH3yjTlUcMDW1iwZ9tWaogG79/wCN/pVTQitvM2v3oZf11DT9/Km6edSVw2JBKVdwfvWpbFQRakI16b1P/DYobwKt+0xrtSPCYn7Fx/pPap5T6BlWr2n7m9RUdW25+lHHB4gbwL/+pHR703+DxLhC3/2m/lfnTyn0A0kuR6Tr961YwkerMNbcu33aA4XEtlXc3SR9/wAUfCwcQTlVvb739KlygbEwQRlWMySJCrdRsRIcbVi8b+HjKsGR+1Q8Q6fuHrXQBKh+lZ7ejaA0ROGol2IiBMF+UCuPLXqpcJl7ecYyMqpAJESHDjcVnYg+cWnlXo/tP2aMV8yFPosDxdwzKbnNcZ7X9nLwiCUpb3cwEF4cgjwlu7zea2w5Zev158+OxhLWVSZYMI237UDicIAAg33ZzvDlp89qu4qcxIcWJ6m5Y7/Rr1QxTpLB42J+x5VvHnocftB7qpVY/OBlRWVakEfMPSqoylcKQXcEH3SATmP7WAhXIt9T8FxysLxYZyqsSwMcswLa+dD4bEynQvdKvdI58+cNRFcLmSV4blI94ao67jmO7VLNu9rqfxLxP/yt/wBCP/zVvC9v8WUlX5xYf6Uc7eGZjvWPhpJQWTFyQ8JDX2DtPrU8HDzEAlg7TYC9vONa5/jx+T/HXnl9bCfxLxTP/iDe2VLtv7rdqMn8QcSIViKmASAHccwNwZ5ViqBAYiEqUl2YwzjlcluZoycQKJPhTDe6CIAbm5ly1+sP48Pk/wAPPL61k/iXiTBxVPZw3KbfDenH4i4mR+diXiwibxe3rWOA50D22G1zbqasY6QkCxUXBH7WMMRCnGsvenhj8h5X608P8R8S4/zcQgSQ5Yzq0/CkfxDxH/z4rvbMWaslGGTpG/NnFTCnsEuw3d9SOfpTwx+HlfrWHt7iS74+K7/vI3eP6o+H7Z4gqyq4jEDXP5pIgPBCmPKZrETMuB3+AogXLn5/3V8Mfh5V234b9oKxk4uGtalKSBiIKi5YQqTpILda08Q6h+mrGZiPvvxv4f44YWPhr0fKt7Mp0nsxfqK7TEwspIggGW061jlNZPTxXc7RQCS5B1cfV9b0ind30Hb+6klU8omW9eWlIvt21PbpUafpuU/TrtY045b/AA57UxZwH7P5t8ai5f4bcqi6H4YBK86mZIOIZ0Sl/i1cjxXGKJlwXczLln/rnXRe0ljD4fEJd1kYYa8eJT8nAHeuQxV9fsdOtdcc3uvPy5d6WP8AEk6kMNzoPiaSeIJB8VtHkvtvVbl4es9Q+nKhZn+/pW3jGO2gvGPiIU6QprzLtBLtFBXxhclzVfCX0LxLxTKyk+F3Jgk6bEbu3rTxTayniWYkk8nIl7Hl03pjxZ5jaft9apuSl4Z20d22vUlRlcQ58Qckh5ZzlLct6eMXY/8AjFCxO1360M8adz996rHF3a3S3T40PESzsQanieSzjcY7XG5mf6qtiqVPLn8een9VG55u4sUgXLjXSq+MddNOXX71q6c3INSv6mkC5Yn3jMZjJkp59w9M12GjmfOmQtmLGxtf7tVcipQNMTCA0CknM3P/ACzNKgZCZb1pqqK+OvM2IUuXAJZkkgSGFjyDQ0TQklWGt0qDg+8JH8io4ckAktHYf1TmCWbb751Ha1+WFuAAlY/SwAUeWx/0222qCsMAh1PAKmEubidRTYSUkpEpFibkkm7eUDarjJUlP5hAUXAWCHGVg2IkB25362oKmEnM/IOelGwcIkEgFhc9wI3uLU6uGKCQogRmBEhQ0KTY+e/SpnGck3UrTKAPE7ttJDfKKob8vVlNAJuHadOXkKPhYbpUoqDpaC5KnhgWaBM6Ch8ORILsA4DE2lhIyu0q2Bop4cXSXBtISQ6iJBJ0E/EiSAki5TYeYFvm1FQkuAMwL9GUCR2/uhZYfbznkZNjRBiQbTyBMEamRa9/M0EsLDKiTs7v93NSw4MsWMiWPItp0oeHhvAIF7kAW3NSSIuPv0oDoVNgPlXovD8RnwsNbhWZDEy2ZLA3Y6CvO8BQcZnbUgOfIkPXWfhXis6MTDYAg/mBufhVG3ulhWXLOttuK9tx4ePvf0pMPXfR20+IpsJT2LTz7T/GtScCSTynnfmG33rJ6kXY3O+4+EbPzpiIe3IyJGm0EmlzMaieQ8hN6bCwwpQB1+API7TSjK/E2Oxw8NoQnMZY5sQ5vgE6a1zqwTMzYtcv/dH9rcZ+Zi4i/wByiR009GrPSvVyNPP5VtxzUjxZ3d2mVQ0+caNHSli42YuwHQML7CKC9uVTSp7tA6b7XM/YFaOB0pAAOYAkHY2sCBIJm/KoKUTu3M6sH+HwqOeAC7C+jGfvzqHr0oJ4mIoyXLAJB2a3oDQwp4LsHN7Py8qkVsGHmLEPEHWh5XDwOUuelESVia6tBB11JfWo5iAJZnb0dtqSgQ6T6tpzp0pDmIEw7dBrNn60AleEaOoeQ087+VCWlzCbgQS8tcWvdvjRuJKj7zuNCO/a796BmPa7aQ/80coFJZmfWGMN0jn/ABQ8zxLB2D2J5eVW8YpKoQr3ZBOrXcC1n3qryPzg8qqDIw1EAhBbkY9QaVVx0+NKmjaoohwAED/UCVXIvJZmsz3faj46GWVApWmHKfCDmEiwncdapAAFgdNtXsGd9JirOVIQkzmcu1glgz83rloiElLOCNo+9akNy5Gmz9af80K94rJAiYd+dgz96X5uUnKxGxnvPOe1RWh7PxQlCkYqMQoLhISP+Y490n3Tuz6ODUeI4Q4blKsyAfeBDhYdgqfAoTqQTZ9KOKMyyEKWs5mnmzEk6lRVdrc6fgeJVhnOyij3VsHSRqC8M5BY7i0VUTChcNf3Z5enerIwykDEKQxJACgfFBdtwLFi4LVMcOhYGJgAKf3sInxC7hOpsSzu0zeqSmggu95sWcgC7SJPOaqLIZo6zq2iTpBfm3aklEONCx7262PlUMHCzGYAuWJAHbfSrnDoBOROVRKT4lEJAIlwVNlgN11oB4a2LiHBtzBHzqSUkgRbbvfnB8qbDxiElIspie1viaMpaWAAIILl5HVjYwARLtpQLDwvdKoSos4YmGeN5rS/DnFfl4+GSfCTlV0XB8nftWfxSyVkrSyiXZPhTzYAa7iKfDSLD19a5ym5p3Lp6IoEQWJBIO7hrv0LNUzAL7T16fdqFw2OcVGGsEnMPFzUnwq6SKcmSyjb6W+/5889PZLsxSROw1+mn31qvx2N+Xg4mJY5conVZb4OasrTccvjt971h/ifEyoRhv7xKzfbKnn+6mt2RM7rFzeKv7502KcqtFQDL/qS/mCfMUFSqHmr0x46sYqn8RDOYYeHc+Ti1RXiuTuTpagZo0350/33qos4WIQQRJcuJa0vuDIpgqDLAwR3e1DSIdxzEvpJ5TvoaSsRzZhoA8BzE0QYglNgwLPAlTwTc2+NBWXZtm++dTzqUAJLOAJN3JYUMpLPf5daokybG/KRTqgZfPr/ABbzoxUlgUhmdt3Jhzqw+VBQspLhn5gG450QMB9HqJbTanOacttQDp86mALN3+9HogARro3TtTBEsz69tac00UQbBxkASrFHIM3xpUAgb+n801E2wcM/WrSsa8liXygxDs/MWmqKVs1WOFGZQAUEku5MABpPRnjtXDVZ4NaioZVBMEOSwAIOaToxPnQsQAhTOWl2jLu2htrrSBHuzqXtDEuAW0ysH+NPxKUhT4f5gTcFbBRlnDFrv5UEMJWZXiYlTyow51JO24mnASUAhRzuxSRDaEG3UGoYpSVQCXDMTOZruBZ5ovECEkqHiFgPClvDZrsHN9KqLi+LOIMMJCklIAICmSSD4VAMAk+Ijk8NaruYYpKVkIXm99wym/exv/rEF53rJ/KUEhyQkykFwC+qd7ByNhVhCM58IIv7xFgN4FgY6VUWU4CgrIUgKdmUQBO5cADm7TUwcpgmIcHlNri/Wi8PxiMiMNaSQH8QPjSCzZZ0nw2nQzU8bAyATnQ6sqhaQI3BBZ0nbm9BD8ggs0sDv4SHfyqaQpWjkD03O7P8NKLhH9T5SbFJAYMyvCJlxtremwxqIIYDfqPrzoqCEk+IudPoHqzgJmSbG17Fuz3pkI7VZGEUEpLhTMXOVmdx/qsKiui/DmNmw14bvkOZMAOk+FUdWPetR4ZrkF9bW2n561zn4dxMmMh5SrwKOnjcBz1ntXSnDykgs7kNI8Qjzeawymsq9XHejEeZIFhD2+fnXJe38Y4mOoJIDHIku0Jgzs7+ddarGyJWst4EZn3LMASWlyPOuGy5wQAMzvmKgIs0ljJBerhN5bc8t/FE4cKdQBDDKXczowaOdBBAsZto0uD986P+lTAWa4sC5Z5JtbQHSqyV5SDqCDIcdwYNbPPTqQzT/W4PnTqW72ADCIdrEjU0TEAJcZst5CYJ95gDa/pQFFOUMTmJnZvq9VyNhKF1ArDNchi3hncNblUSpiWLzci/naog+EB0j3iZOggHfVv91QSHLB7PPIOfnQWUjkzhw/WG+FJBIcSxiLPp85qqFVaClqmTmLbAsPJ/5qiWbMSSdyDZy7kwNZ9KYmxi7M2zXbf5GhgbgiH+XcP8DRwlJSTmLgOzRcBhPN35c6IikeEmPCwuAZfS51qKSOhs7wBYv3aoJU9OpQgbDbU/HSgEvEJYEwIhrdr9agkzqzweT6U+KnfkZ25cvpUcbFjmHjXmOzetEMVtt5CnpFadvX+KVVHN4WNowMK0H7WftfrzqKcTk8ffekvicyQHAyP4pdWYzc7Gw260BJDm+V9pZ23LG1Ztmtg8QteGE5AUjw5gh1OpQIlnKoYB7E1BgwklWbLkYsByJO7w1VcNyCoJZDsA7glrbkttvRMHHAW6k6khKYGbSC8Dbk1VBC4DEa9/PaiISmxUbpbYAjxEubiPWnQrMlZCSGYkicqCcpcw7nL5m1BQl4Ac7a0RYxGCiEkqToSMpbo5bXWragrOXy7sCnLIeCktY2vpQPzBm8MJJDcm3v1oihmJN/1KIDM55WHONqqLBIJdmcDRg+4kxHm9X+FxygkMCDCkmUqbf6i2hFZ+AiZ2M30i28VfQrM0AQBoO5MeZ86KvpSD4sJy3iKCAogamYWkbs+41p04TpScvJw8mSXexYi2goOApjYAg+8CXeJgsGs43Pa9hkGWGZy4sC3S1v6oBBMWPyNSRhzrJZ9B1qzh4Jfn939KtIwASXuLBoNvW9QVxh6NIJDvrDQz7+Y2rsMbFzpRiD/mJc29/wB1YnmK5ZGELt29a6P2UyuGUlnOGoLAucq4IbqH7vWfJPVa8eWqrfiHEy8Oxd8RXfKhif8AuPpXFrwielgee3Wur/FSgcYYVxhJSmDJUfEpou6vSuZx8MQXnlpPrTjnSZ5bqhjpPa4eLsI8h5U44tSErw4KVJYiGuCC7OWaO2kGa+GIDkguSAH8WlxcCarEEvDtJ6VqzBxMQ7vJLc+lhSxFJAZ3JEMWyl9Yl07EXqOIltvjFDGMQCAzFngacyHF9KIIvF/S7puIaYn0aoq6iwonCZC5W8QEgBzBIY6Tq38RwmKk5iQkxcOBqfMvzoiWEXvYeg69T50QYxvISSHgH3dn2oX5ykZWLEMoTaYbaZb6UwxiHVuSz7a+dvOqCKX960XGwVIuBYG4sqztVUSYfkLlyI7PSxSppeAIJ0NmB0nSiLRWnLAObd4I+Reo5wRY9bzQQvws25O2jONNfOpkZZSQSz+F4tegf8928ILRI5v31vvUFDMXYAu72D6ANAoIxTOmnk7fGoYmKQzffnVFo5ExmU4vAIfVi8ilVHy8zSojl296lh0qVZtlrix4ldB8BUfp9aVKqC4dz3rUSkDBzAS+HOsjGeew8qelRzV38MYYVxWEFAKBzOCHHuK0NC9kl8wMjIuDaEEjyM0qVVE8JZYhyxuNCzt5TV3BsenzFPSoL3DiR96Vo4SREDX/ANaelRVw28/QJ+p86Mfn8qVKoC4Qk9B8q1vwp/x1DTKqNIWhqVKuc/61cfcYXFKP+Ixi5/4mL/5LrOxUjIqN/lSpUx9F9s3iCxiIFu1L2ZhhS0hQBHjgh7YZPxpUq6RkY5n72o/Djxq//nif+Bp6VVFHORlIJBmesfCtT2phgKwgAACJADA/5ixPampUpFb22kDGYAAZUmNyHPrVPBUQQ1KlSJRVC/UfOhbU9Kqn6Phjwnv/AOtQJ8I6n5UqVALEMjt8qhjWpUqF9Fww8I7/ABpUqVQ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67600" name="AutoShape 16" descr="data:image/jpeg;base64,/9j/4AAQSkZJRgABAQAAAQABAAD/2wCEAAkGBxQSEhUTExQUFhUXGBoZGRcYGBsaFxsXGBgYHBodGRgaHCggGhslHBoXIjEhJSkrLi4uGB8zODMsNygvLisBCgoKDg0OGBAQGiwkHCQsLCwsLCwsLCwsLCw0LCwsLCwsLCwsLCwsLCwsLCwsLCwsLCwsLCwsLCwsLCwsLCwsLP/AABEIAMIBAwMBIgACEQEDEQH/xAAbAAABBQEBAAAAAAAAAAAAAAADAAECBAUGB//EAD4QAAEDAgQEAwYGAAQGAwEAAAECESEAMQMSQVEEYXGBIpGhBTKxwdHwBhNCUuHxFCNicjNDgqKywlOS0nP/xAAYAQEBAQEBAAAAAAAAAAAAAAAAAQMCBP/EACERAQEAAgIDAQADAQAAAAAAAAABAhEDIRIxUUETMpFS/9oADAMBAAIRAxEAPwDy9WOoj3n0YyRrBIgGbHepY4TdLlDsCSHi7gGP4qOVRdUwwzB4Ok6GI6UQY6leEkkEgqa5b4toN6qGSAC2YATIdjsJD+lWsTBygwSAouwgSYKm3jnHQVAGLEy4PhAN9jHKOtFxMAuWSUspmUWIcwFA+pohECGMmC8a+TM2ulFwwQlwYdsuZnhzD2t1+EV4YzFlC5YpgXLQbA+g3o2DlSxIzXJBhPLmRexDtykIzmJMO7zE8w+vqKKjDWEmFBJAJggESUvvYt0qXCpL5jpIctYFm1eIo+EgpBcnRxcRZ2LdH3oHHDEJGIUqZ2JaAYgmwMiDvTrh3SQ4YGdGfWS9xz5NXR/hLGf83DUB4khYSR4S3hU41BBBP+zej+0vw2lc4TJVf8sqdJH+hb+h89Ky/k1bK1nHbNxyx0YjUOBLRPU+cztRcIEBwCXBLg2AInwnfcNVjG4dQJzJCVJPukEKbRxaPM86HhAFgoEiIBCTcvJB3rTbhXmOW/31qwkucwYbC/l6xTMUnVJFFBEQHHJ0naGeiIjbSHBs/Nu/aj4WIwMONna7AtvaklBSkKhnIs/V3Ddnp8NL8nJZWkSzAXtrVD5dYOrSLuW507AEKg8rF+m1uVIAMDvft9+lTLghyIjRQ+YIoGw0gEyCJln6EAtyvRcNkkiDpoQ73SW2+NNgosROn/VyALnSd6Nw6D2uZ0G9UaPA+zyoFWXwiCXtD7hyz6+tG/wZQCzyA7yG5p1Bi4+IqXs9iWcJBLEmG1dkuWjn5tXQ+yPZKscsHCQ0tG9zyri5adaYC/Z4LJJSlUMHJQoFiACJTMsbEl2oK/ZpQoBQnb06G17V6UPZODwyVYgDlIJdUmxZtBoHArlQkpcDxpJJZUidYPhVzBrmZ7q2KvAYIe/OR7x2eWPWtjDwPCSSktlAbKIbl9OrVDh+BTJwzMDIb6vlV+rTTWrAQdQzQ0sJtJeKtoknCYlTBxulxN408qo8XwoCXG0ljBaz2Jgt9trYWYZiCSS5OUtl+hcA7xpVXjMPO0F2lrEfHdzL0HN4nDpDvcuQNH0Fi7jo71SxOHBEjrM6+6dQ/XrWzj8NyJU/ukO420O4isnHJYu0aADTp1PWqh8LCbDUyVXBzAsmEuQYnQ37VV43hAVMrk7TDDe579KsFQMuBEED9upBdnswh6jjYj8hqBbz179Kg5zE9mEks7dDSrp8Pg3A8SRyJUD3ApU8qeMeUqwikOpJS8h/eIcj4vLUzNIsC1t3Id4s/lUklCSFAHSCAYYTJILqlrUhlABDvYub2cMLC+pd9K7cGRgkMYmbgW5uGNGwcXMoOQmznSHAMM0FjOpqBII8KSIZRJeXLEMAwsJep4uC0hinRj/6kuKCaQAp2SXMC4ghouxtNwaOrh8pdUpv4epH6vdLgwahhIYFTJO8hwC4sS8z071YwMF1CcpUWFyztcBy0843oGKlAMS7W5fegosZQAVHVjZ30nUcnv1qSsNwmzyMoSc0XLt4rbmXtSGF4XALOz6PHrf0orS/D3Efl4yCwyuym/aQAsvdmctyrs8RTFrkFmbnXnuQS0gamPSu6wsUYmEjEJcqQHt7yfCrzb1rHk97ejhv4tYvDpxABiozBgAf1JEWV+3Vi4iuf9ofh8oSpSfGlnC0xla4xEk+GHkOHbeulwQCAQ/28xRUFpCiCNY9ZteuZuemmWEyefBEh4F/s3pISCS8ieRrteM9k4eKAUgIW+ZmIwleXuPuI6XrmON9mrw1ZVpYs/IvsbEcw4rTHOV58sLipjDDjMDPNj66fSo4aXLNfWY8qsEEl1ZiHLubnWTrUslyAm29mvFduAlpYyBfQ7QehqwoB/0gswAMSDYgmeR/cbUPKSXuBD7CwejBAbX7G3X0qgQSbWq7hoK1AJScx0TL9ANXer/s/wBiqxEhZfDRYqILq08Cbq20FdFwmCjCGXCSwZiu6z1O3KuMs/yO8eO1X9lewwjxY0t+gH/yUPgNr12Xsz2gnLlSGZoAYa2Glc+ixeXbWi4CGD7/AFrC73uvRMMdaa/4g4wflBIfxGf9qb+uWsbBwwllKJBIzDuI1DSB2qh7f40/m5HICUgEDc+I/KP9NEwcdLlpgMd7Xs0PppWmE62wy1tocPhtMxqNxz3ergWVJAV4kjmyh0371Xw8fKGDEEQ7O07PPJ6dIaz2EgmxHwquTnhTOXxh2gSOo+lV8pkuQ2otb49KvYq/duAWOZmYknV5kX5Gnxsn6oJaQNWuR1NxpvVGL7QSFFRcyX2HKJ3VWbj8L7ylQFTnKSS8wzsxY6HWuu/w7pbKAFF0kHNmYSxMi5+xWPj4GZwM3Ie8z3mKmxg4nCFLpISSHL6yAzF5EC4hzvVdeEcwJAAjRQSQLkm/VtXroMTAJEhwPObTdo7VS4rh8vQgiwLWP6rTr1qowsZHiUwADmJa+jm23KlWjg+yziAKkvr4bCNS+lPU2PKl8QGyhiJd2yxbLlDnwgSQHJoPEJUVFwd5LkAtc7yLzQwggpJBBLGXlzBDS3SiY2IVEqLaOYDnc7k3e+tauBAtISpMXBByjMGj3ndIIJcA3A60fhvdWVEZoyl/FmJBeA5DAybfGrhpfcjWDD9Ks8PhGAkEkvA15t00oCBOUMUpzaF5Gu7G48vM+HgA+JxlDP4pdp8JZRD7W50DASS7PAJsSzNJbsH6Ufh2zAFrl9R6GfMUEwkOw8QctmcP2Bg21oyEGU5gQJh2iSx0aeV6DhkCCSRoOreT/KjLWRYWdNm0IaD36vRRMPC8Lk3kAMbOJl0lyIaXrofw+SrCUB+jxXnxeEsNA+XzrmkGCOYN4h9N5+O9b34ZxAOIDgMt0kCQAu28BWW9Z8n9WnHdZOo4YQkHYdto/uiquJsfv75CoN2Lz6NR8MXcn5PAefvnWb1ekB1c9RyGvWnWxTlWMydjo7vlIlJ6dxTlPkBUwZblq/1fa1TSsDjvYJAK8IqxEiW/Wkaun9QtI7gVjqw4H9uR/dd0nEKCzMQYJBe22mlVOJ4HCxiFLBSrVSGGbfMDAP8AqbzrqZ2e2OXF8cvwPs9eKrKhLn0bmbDvXTcD7Iw8IAqy4qxaP8tJOwus8zHKriCEpyoSEpf3U25Em6jF/SpNGkdjy+D0uVyXHjk9kpRUXJL+c7A/Spb/AGG+/nUQY8o05VPd03frf7FR2WRj6etXeFQAXLMJUeSbz0FVUlho7RbX51D2nxGXAxCC2ZsMCNfetyCvOucvi26m2Ji8UVqUsv4yVGYMu3UEfKNS4OKAbAhwebftdhuxjSKoYKyQUiXY2D+EK17mreEkmwVCZAmAXLxZw/Kt9PI0kcb+3wkwSIDQwEO8X1q9+eHgZYDJc3u45a9xWGTsQXAuJFt9YuNO4q3wmPDOzE2Z2InZ32JqWI2/zEmBoJ2JfRtKLn8LGAHylyJ1eJJtpVHB4iCBDtq4jSz+vwq2jjClJBZndsobN6Q3pUUfD4llKIZILDQgANISb2NQxsPDUSygk3ciCDIYqlNtd71QXxJDbEwBcmLAGTI8zQP8akk6O8D+S8A0BlrUkyCFCGm13vHaLGq3F4ecgJADhjoHfUq1/jWruDjKZleNCpOZwA+xZwXezu1jSxuGzI/yypQAJYmQdWaLBo2sGoOVxeFL+6v/AOv0FKtr8tBlWbNrlAA7AnalV6HiOBhhT5jba8SWfww1nc6akGxsXMQWyxKUJAGRnJggl5M6G9VgSp3LC7Myc3ICAW+FFwoAJu0dC7gjYvWjNaWkJdDI0kEqzNILgkTED0mhsTJtAkh+zye1qc4C8udlQZLeFnYeLWQQ3LycgOGJDh5iSJtcUQQ4bDUGzRaLnUubcqLgj9QLEOWtszHW5jYHsFEHKbPLEERsRBqweIUUpTon9P6ZeS5vJnSirGFhIUlSswSQQAiSTFwWiR606sLKwII5atp3oCksWdwIfk79Pj3o+GlIS7uTAA0I1M2NFPhoL5WksG7je2lXMEgMSouHYDTva8xsarIScuaPC06kvF7x6DzN+aV3AeS4hybkh2foKix3oxQsIxdFJCz3EjmxBozmSCedrz9ayvw9iZ8DIHJw1WOy5H/cFedaoLcp6W+xXnnXT2y7kovLneOtOG8ru3K1RSl4Y9Dc9t3+zToV58vgeU1QFZkGO8z0brahAEyIEAvfkQPP1q6UQxZ9v51t8KGjhwJkkT2idqG002EDQXh9dS+lqkSJIvpLXFMnDjoLNL9NamNLNz+/tqBkn1Jtfm4870xG/ameXH30pwX/AJ++VATDYt5eXS/8VQ/EmKww0RAzqdrqPhcXMJ/7q0eGSCcoD5ofr9IPauc9s8UMTEWpJuSAJ91LBPYgDyNMZvJny3WKphrZvuzVqcGCWAgKLOJISSXBD7jVjF2rHwlKfILuzWL7F+f3Aq3g4mdy56bJHUuWHwrZ515S06AxbQkaRLHeas4eEygC7BneCAbhtNapYXEyDDjQDQM1qvnjUskpCTAdPiZwzvMuwsdagufnJYBQ0Idw4iIcCs7iOLgsTowczpsz996Fie0GBCRfMx1YpI+p86zMXjczhk7i7g666tr2apotaIxM1y83a8bid9PjSxcPKWSsFiCFWkzEaa6UHCxSBmETAcFgGNjLWD2LEUXiMRGg8LBKlAAgqU5BAbRtLhPNqCfDcY6mKlEAGWeA5tP351qo4sjKXlPSGJMu88v5rk8fiPEJUSP1SSW9xtRAAbSp8N7SAyizmZIcQA8M15D00bdcrGzF8mGX/eBm7xSrnh7WBnOJ3zO+ulKnavJsDDbxMDDseR5wbc6da3MBoA7sHL8zPKorVqC9xIDtp8dLNRUIDAC7u7xsxDNz71ozFXjKWxUfdAD7AQLVNSwZLmGDqs1+zv4ed9wZr/tLww5WLQejUc4ZQo5kkKAsXBBIgseU0DlQLC+UQcoF5L6mSZOjWtR8JRSQWdLuxjMxljps4s9JGAsZgkLT4fFceDw3tGb5VPCw80FQSAkkZnaDYXuaoRJBdgHkCCJtFrUZWJDMGgvdUBh4tuVDIgFv+oWMSDzHL1vRiggMpJBFg2U31hzqP6qKfDAeXbXpVnDSxezGGM30IHrRPZ3s9eKrKhJLe9oEjdSjA7103s72Hh4UqKcRfP8A4Y6D9XUxy1rjLOTr9aY4XJX/AAzgLSVKKSMNaGchgTBDDUP6E1vISQAfgw0+r+VMUlUuC/nF2iBTpHL+utY+7uvVjNTSadhbWz/xRF4bONtiOnfSoACBr6bt507deek3qqKBo5h9OjgzpPrTq6BhtIfl61ABwSHbaT8u1I+vlqbVUOH+xtrTZtbm95nX7/pTPT713epP1+lQMk2lnvGr8zNOUtre39dKcIeeluf0FRKeUt9vtQTRisTLEpICmdiQQFR9xXN+0OBXhAZ2b3UlIdChJPi35Ga6H1+vlanSpgrY3SQ6SNXBvpprSWy7jjLCZOLJJjS7dp+HpRXAYa3cSGIBAbl862eO9jJXOD4T+wmD/sUfgfOsPiMEoOVThQuDpczz5NWuOUrz5YXH2KOL0La7CWiRpA9d6H/j1R4jAYchMdJPmar4ilK8RLklnNy7nWhfmNzEHa3z/mutOVk8SdCxGog+dLAW6n10cZnPN6rlRKiTqXJk3+Nx51a4IjL7+WS8PGWCGHUd6DQwscJR4SsKcgl2BT4Yg7g1LFWVnMolRlyB4uRJN5+NVwkoDEB1DuGI2sb/AEFTxMfwgBonTVrxMg3J078qz8XEINyBaC0F3AfdzHPWs/Fx0jYEKLEuSEgQC3hM8n6CtTjsZlJJdSXy5g7KAAgFQ0DQ0P0rB4oOSM2YAXDmBOocSW61Y5p/8erVavM//qlVEIGpAO1PV042zzjeJOVhkAHhchwfeL6k1BKGdwfQSXbqIoRG/wDVWMHEEhQJfUe8CAWk6OZFVTkOB7sRzPapgHKBoHItqzt5WouFhhwywMyXISbS+UlRGwudr0lYYAYuFAkFzpDQ2hfXtRUWeS863t1q+cJLpLKRhkCcrqI1IBV4pGhAqofdE25aG/e1bHs32HiYwSsnKg/qU/YJH6u0c6lyk9upLeoAvhlBeQhyHgEOXkEXzOGgPXS+zfw+SlJ4lw1khTrYEwT7qASbSelXuA4HDwB/lpkQVqbOd22HTlVxyO083msrnb66ejDik7qeGAlIQlKUIFkptLX58+tJINkh3DTA33a73ipYZ56vbl/HqTUsrF2I0Du/yfXzrmTTVNBJkwRy25aiGpO0DbZ9OXc0yV3aec2HQ86QTrb+ev1oqaUTzfX4ltJqY1Dnz/n40HCcS5L35XF/Xzow0g2+y3e3OiHRvv5dvvapKxJvzD8+naoYYJD9TUiI+lvPWgZrT9/Onyb26VLK82fXn9t506bNLP3+FDZgH5N1Mb+VN2e338akv433fr1qIGluX8VUMC0n5BuZ3vSVbl/FOoNyb+IqBU5++4NFMef90LisFKwyxmAsf1jofkYqwBbn99tPWoYiBH38a5sOnN+0/ZCkjMnxoAv+of7k6eorJSjdx0+mtdwAUyII+2qrxnshGNIbDXuPcV1GhO48q6mdntjlxfscjkh2aWcdNR967UZGIEkagS+UPmaHBcZX01mjcd7NXhFlhjodCNwbEUMYYIJIJIGjAbAnuU9a13Kx1pHiOKKveUFMYVLkddoF/rUMQmSYAiQR4ocCLh3bYecWBYQOe0hyWDmH8qruXyggObkwCSz/AM7UQsfFdISzz36W/qs5SQASz/DS03070XiFF2Ljl/dA4rGJeZMq5nm329dOLQsRQe5HKC3Jy3wpVWUd6VVwB+WX8alDN4i7kxYs7mGLlr7TSwkOQHh7mBrfnUv8RmRkcgZiQmMviu5Jd6bhMELUE6mBLBzZ4/u1R2KtLqUUphzaRq0/dqu+y/ZWLjxhoKn1jKLPmNhBrV9l/hZ2VjFSX/5Q94nmXOUevSunwMqcPIhP5aR+kAsCLlR1PM86yvJ/y3w4re6z/Z3sHCwQDiEYyh3w0drq7xNqv/n51e8eVvRvuakvCSXBMDV/5GpFTRihPVm8t9daz/d16JJJqDYYgzNxL3fc9ZooSABz3NmqGHiBnbSz8xyB03jzqY2vsxgF7MbXqro2GAwZ5Mg7+c69KMtfPuPKLefOoE78wHeJ0Yz/ADThIjVy5AcPbpeKL0klRfU+txdtKcp+BflseWlL8uXLeo+7Uko5Wlvo4Yy1TYlYH+p8unWkANRqZft8utSCCOjer6+fKihG3V+Uco3qm0gA2tocbCJ3+tR1J2e3be3WmQGEEnlfX+B5UwxG+/gDRBBZy/8AMwCKkVcnH3yjTlUcMDW1iwZ9tWaogG79/wCN/pVTQitvM2v3oZf11DT9/Km6edSVw2JBKVdwfvWpbFQRakI16b1P/DYobwKt+0xrtSPCYn7Fx/pPap5T6BlWr2n7m9RUdW25+lHHB4gbwL/+pHR703+DxLhC3/2m/lfnTyn0A0kuR6Tr961YwkerMNbcu33aA4XEtlXc3SR9/wAUfCwcQTlVvb739KlygbEwQRlWMySJCrdRsRIcbVi8b+HjKsGR+1Q8Q6fuHrXQBKh+lZ7ejaA0ROGol2IiBMF+UCuPLXqpcJl7ecYyMqpAJESHDjcVnYg+cWnlXo/tP2aMV8yFPosDxdwzKbnNcZ7X9nLwiCUpb3cwEF4cgjwlu7zea2w5Zev158+OxhLWVSZYMI237UDicIAAg33ZzvDlp89qu4qcxIcWJ6m5Y7/Rr1QxTpLB42J+x5VvHnocftB7qpVY/OBlRWVakEfMPSqoylcKQXcEH3SATmP7WAhXIt9T8FxysLxYZyqsSwMcswLa+dD4bEynQvdKvdI58+cNRFcLmSV4blI94ao67jmO7VLNu9rqfxLxP/yt/wBCP/zVvC9v8WUlX5xYf6Uc7eGZjvWPhpJQWTFyQ8JDX2DtPrU8HDzEAlg7TYC9vONa5/jx+T/HXnl9bCfxLxTP/iDe2VLtv7rdqMn8QcSIViKmASAHccwNwZ5ViqBAYiEqUl2YwzjlcluZoycQKJPhTDe6CIAbm5ly1+sP48Pk/wAPPL61k/iXiTBxVPZw3KbfDenH4i4mR+diXiwibxe3rWOA50D22G1zbqasY6QkCxUXBH7WMMRCnGsvenhj8h5X608P8R8S4/zcQgSQ5Yzq0/CkfxDxH/z4rvbMWaslGGTpG/NnFTCnsEuw3d9SOfpTwx+HlfrWHt7iS74+K7/vI3eP6o+H7Z4gqyq4jEDXP5pIgPBCmPKZrETMuB3+AogXLn5/3V8Mfh5V234b9oKxk4uGtalKSBiIKi5YQqTpILda08Q6h+mrGZiPvvxv4f44YWPhr0fKt7Mp0nsxfqK7TEwspIggGW061jlNZPTxXc7RQCS5B1cfV9b0ind30Hb+6klU8omW9eWlIvt21PbpUafpuU/TrtY045b/AA57UxZwH7P5t8ai5f4bcqi6H4YBK86mZIOIZ0Sl/i1cjxXGKJlwXczLln/rnXRe0ljD4fEJd1kYYa8eJT8nAHeuQxV9fsdOtdcc3uvPy5d6WP8AEk6kMNzoPiaSeIJB8VtHkvtvVbl4es9Q+nKhZn+/pW3jGO2gvGPiIU6QprzLtBLtFBXxhclzVfCX0LxLxTKyk+F3Jgk6bEbu3rTxTayniWYkk8nIl7Hl03pjxZ5jaft9apuSl4Z20d22vUlRlcQ58Qckh5ZzlLct6eMXY/8AjFCxO1360M8adz996rHF3a3S3T40PESzsQanieSzjcY7XG5mf6qtiqVPLn8een9VG55u4sUgXLjXSq+MddNOXX71q6c3INSv6mkC5Yn3jMZjJkp59w9M12GjmfOmQtmLGxtf7tVcipQNMTCA0CknM3P/ACzNKgZCZb1pqqK+OvM2IUuXAJZkkgSGFjyDQ0TQklWGt0qDg+8JH8io4ckAktHYf1TmCWbb751Ha1+WFuAAlY/SwAUeWx/0222qCsMAh1PAKmEubidRTYSUkpEpFibkkm7eUDarjJUlP5hAUXAWCHGVg2IkB25362oKmEnM/IOelGwcIkEgFhc9wI3uLU6uGKCQogRmBEhQ0KTY+e/SpnGck3UrTKAPE7ttJDfKKob8vVlNAJuHadOXkKPhYbpUoqDpaC5KnhgWaBM6Ch8ORILsA4DE2lhIyu0q2Bop4cXSXBtISQ6iJBJ0E/EiSAki5TYeYFvm1FQkuAMwL9GUCR2/uhZYfbznkZNjRBiQbTyBMEamRa9/M0EsLDKiTs7v93NSw4MsWMiWPItp0oeHhvAIF7kAW3NSSIuPv0oDoVNgPlXovD8RnwsNbhWZDEy2ZLA3Y6CvO8BQcZnbUgOfIkPXWfhXis6MTDYAg/mBufhVG3ulhWXLOttuK9tx4ePvf0pMPXfR20+IpsJT2LTz7T/GtScCSTynnfmG33rJ6kXY3O+4+EbPzpiIe3IyJGm0EmlzMaieQ8hN6bCwwpQB1+API7TSjK/E2Oxw8NoQnMZY5sQ5vgE6a1zqwTMzYtcv/dH9rcZ+Zi4i/wByiR009GrPSvVyNPP5VtxzUjxZ3d2mVQ0+caNHSli42YuwHQML7CKC9uVTSp7tA6b7XM/YFaOB0pAAOYAkHY2sCBIJm/KoKUTu3M6sH+HwqOeAC7C+jGfvzqHr0oJ4mIoyXLAJB2a3oDQwp4LsHN7Py8qkVsGHmLEPEHWh5XDwOUuelESVia6tBB11JfWo5iAJZnb0dtqSgQ6T6tpzp0pDmIEw7dBrNn60AleEaOoeQ087+VCWlzCbgQS8tcWvdvjRuJKj7zuNCO/a796BmPa7aQ/80coFJZmfWGMN0jn/ABQ8zxLB2D2J5eVW8YpKoQr3ZBOrXcC1n3qryPzg8qqDIw1EAhBbkY9QaVVx0+NKmjaoohwAED/UCVXIvJZmsz3faj46GWVApWmHKfCDmEiwncdapAAFgdNtXsGd9JirOVIQkzmcu1glgz83rloiElLOCNo+9akNy5Gmz9af80K94rJAiYd+dgz96X5uUnKxGxnvPOe1RWh7PxQlCkYqMQoLhISP+Y490n3Tuz6ODUeI4Q4blKsyAfeBDhYdgqfAoTqQTZ9KOKMyyEKWs5mnmzEk6lRVdrc6fgeJVhnOyij3VsHSRqC8M5BY7i0VUTChcNf3Z5enerIwykDEKQxJACgfFBdtwLFi4LVMcOhYGJgAKf3sInxC7hOpsSzu0zeqSmggu95sWcgC7SJPOaqLIZo6zq2iTpBfm3aklEONCx7262PlUMHCzGYAuWJAHbfSrnDoBOROVRKT4lEJAIlwVNlgN11oB4a2LiHBtzBHzqSUkgRbbvfnB8qbDxiElIspie1viaMpaWAAIILl5HVjYwARLtpQLDwvdKoSos4YmGeN5rS/DnFfl4+GSfCTlV0XB8nftWfxSyVkrSyiXZPhTzYAa7iKfDSLD19a5ym5p3Lp6IoEQWJBIO7hrv0LNUzAL7T16fdqFw2OcVGGsEnMPFzUnwq6SKcmSyjb6W+/5889PZLsxSROw1+mn31qvx2N+Xg4mJY5conVZb4OasrTccvjt971h/ifEyoRhv7xKzfbKnn+6mt2RM7rFzeKv7502KcqtFQDL/qS/mCfMUFSqHmr0x46sYqn8RDOYYeHc+Ti1RXiuTuTpagZo0350/33qos4WIQQRJcuJa0vuDIpgqDLAwR3e1DSIdxzEvpJ5TvoaSsRzZhoA8BzE0QYglNgwLPAlTwTc2+NBWXZtm++dTzqUAJLOAJN3JYUMpLPf5daokybG/KRTqgZfPr/ABbzoxUlgUhmdt3Jhzqw+VBQspLhn5gG450QMB9HqJbTanOacttQDp86mALN3+9HogARro3TtTBEsz69tac00UQbBxkASrFHIM3xpUAgb+n801E2wcM/WrSsa8liXygxDs/MWmqKVs1WOFGZQAUEku5MABpPRnjtXDVZ4NaioZVBMEOSwAIOaToxPnQsQAhTOWl2jLu2htrrSBHuzqXtDEuAW0ysH+NPxKUhT4f5gTcFbBRlnDFrv5UEMJWZXiYlTyow51JO24mnASUAhRzuxSRDaEG3UGoYpSVQCXDMTOZruBZ5ovECEkqHiFgPClvDZrsHN9KqLi+LOIMMJCklIAICmSSD4VAMAk+Ijk8NaruYYpKVkIXm99wym/exv/rEF53rJ/KUEhyQkykFwC+qd7ByNhVhCM58IIv7xFgN4FgY6VUWU4CgrIUgKdmUQBO5cADm7TUwcpgmIcHlNri/Wi8PxiMiMNaSQH8QPjSCzZZ0nw2nQzU8bAyATnQ6sqhaQI3BBZ0nbm9BD8ggs0sDv4SHfyqaQpWjkD03O7P8NKLhH9T5SbFJAYMyvCJlxtremwxqIIYDfqPrzoqCEk+IudPoHqzgJmSbG17Fuz3pkI7VZGEUEpLhTMXOVmdx/qsKiui/DmNmw14bvkOZMAOk+FUdWPetR4ZrkF9bW2n561zn4dxMmMh5SrwKOnjcBz1ntXSnDykgs7kNI8Qjzeawymsq9XHejEeZIFhD2+fnXJe38Y4mOoJIDHIku0Jgzs7+ddarGyJWst4EZn3LMASWlyPOuGy5wQAMzvmKgIs0ljJBerhN5bc8t/FE4cKdQBDDKXczowaOdBBAsZto0uD986P+lTAWa4sC5Z5JtbQHSqyV5SDqCDIcdwYNbPPTqQzT/W4PnTqW72ADCIdrEjU0TEAJcZst5CYJ95gDa/pQFFOUMTmJnZvq9VyNhKF1ArDNchi3hncNblUSpiWLzci/naog+EB0j3iZOggHfVv91QSHLB7PPIOfnQWUjkzhw/WG+FJBIcSxiLPp85qqFVaClqmTmLbAsPJ/5qiWbMSSdyDZy7kwNZ9KYmxi7M2zXbf5GhgbgiH+XcP8DRwlJSTmLgOzRcBhPN35c6IikeEmPCwuAZfS51qKSOhs7wBYv3aoJU9OpQgbDbU/HSgEvEJYEwIhrdr9agkzqzweT6U+KnfkZ25cvpUcbFjmHjXmOzetEMVtt5CnpFadvX+KVVHN4WNowMK0H7WftfrzqKcTk8ffekvicyQHAyP4pdWYzc7Gw260BJDm+V9pZ23LG1Ztmtg8QteGE5AUjw5gh1OpQIlnKoYB7E1BgwklWbLkYsByJO7w1VcNyCoJZDsA7glrbkttvRMHHAW6k6khKYGbSC8Dbk1VBC4DEa9/PaiISmxUbpbYAjxEubiPWnQrMlZCSGYkicqCcpcw7nL5m1BQl4Ac7a0RYxGCiEkqToSMpbo5bXWragrOXy7sCnLIeCktY2vpQPzBm8MJJDcm3v1oihmJN/1KIDM55WHONqqLBIJdmcDRg+4kxHm9X+FxygkMCDCkmUqbf6i2hFZ+AiZ2M30i28VfQrM0AQBoO5MeZ86KvpSD4sJy3iKCAogamYWkbs+41p04TpScvJw8mSXexYi2goOApjYAg+8CXeJgsGs43Pa9hkGWGZy4sC3S1v6oBBMWPyNSRhzrJZ9B1qzh4Jfn939KtIwASXuLBoNvW9QVxh6NIJDvrDQz7+Y2rsMbFzpRiD/mJc29/wB1YnmK5ZGELt29a6P2UyuGUlnOGoLAucq4IbqH7vWfJPVa8eWqrfiHEy8Oxd8RXfKhif8AuPpXFrwielgee3Wur/FSgcYYVxhJSmDJUfEpou6vSuZx8MQXnlpPrTjnSZ5bqhjpPa4eLsI8h5U44tSErw4KVJYiGuCC7OWaO2kGa+GIDkguSAH8WlxcCarEEvDtJ6VqzBxMQ7vJLc+lhSxFJAZ3JEMWyl9Yl07EXqOIltvjFDGMQCAzFngacyHF9KIIvF/S7puIaYn0aoq6iwonCZC5W8QEgBzBIY6Tq38RwmKk5iQkxcOBqfMvzoiWEXvYeg69T50QYxvISSHgH3dn2oX5ykZWLEMoTaYbaZb6UwxiHVuSz7a+dvOqCKX960XGwVIuBYG4sqztVUSYfkLlyI7PSxSppeAIJ0NmB0nSiLRWnLAObd4I+Reo5wRY9bzQQvws25O2jONNfOpkZZSQSz+F4tegf8928ILRI5v31vvUFDMXYAu72D6ANAoIxTOmnk7fGoYmKQzffnVFo5ExmU4vAIfVi8ilVHy8zSojl296lh0qVZtlrix4ldB8BUfp9aVKqC4dz3rUSkDBzAS+HOsjGeew8qelRzV38MYYVxWEFAKBzOCHHuK0NC9kl8wMjIuDaEEjyM0qVVE8JZYhyxuNCzt5TV3BsenzFPSoL3DiR96Vo4SREDX/ANaelRVw28/QJ+p86Mfn8qVKoC4Qk9B8q1vwp/x1DTKqNIWhqVKuc/61cfcYXFKP+Ixi5/4mL/5LrOxUjIqN/lSpUx9F9s3iCxiIFu1L2ZhhS0hQBHjgh7YZPxpUq6RkY5n72o/Djxq//nif+Bp6VVFHORlIJBmesfCtT2phgKwgAACJADA/5ixPampUpFb22kDGYAAZUmNyHPrVPBUQQ1KlSJRVC/UfOhbU9Kqn6Phjwnv/AOtQJ8I6n5UqVALEMjt8qhjWpUqF9Fww8I7/ABpUqVQ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67602" name="AutoShape 18" descr="data:image/jpeg;base64,/9j/4AAQSkZJRgABAQAAAQABAAD/2wCEAAkGBxQSEhUTExQUFhUXGBoZGRcYGBsaFxsXGBgYHBodGRgaHCggGhslHBoXIjEhJSkrLi4uGB8zODMsNygvLisBCgoKDg0OGBAQGiwkHCQsLCwsLCwsLCwsLCw0LCwsLCwsLCwsLCwsLCwsLCwsLCwsLCwsLCwsLCwsLCwsLCwsLP/AABEIAMIBAwMBIgACEQEDEQH/xAAbAAABBQEBAAAAAAAAAAAAAAADAAECBAUGB//EAD4QAAEDAgQEAwYGAAQGAwEAAAECESEAMQMSQVEEYXGBIpGhBTKxwdHwBhNCUuHxFCNicjNDgqKywlOS0nP/xAAYAQEBAQEBAAAAAAAAAAAAAAAAAQMCBP/EACERAQEAAgIDAQADAQAAAAAAAAABAhEDIRIxUUETMpFS/9oADAMBAAIRAxEAPwDy9WOoj3n0YyRrBIgGbHepY4TdLlDsCSHi7gGP4qOVRdUwwzB4Ok6GI6UQY6leEkkEgqa5b4toN6qGSAC2YATIdjsJD+lWsTBygwSAouwgSYKm3jnHQVAGLEy4PhAN9jHKOtFxMAuWSUspmUWIcwFA+pohECGMmC8a+TM2ulFwwQlwYdsuZnhzD2t1+EV4YzFlC5YpgXLQbA+g3o2DlSxIzXJBhPLmRexDtykIzmJMO7zE8w+vqKKjDWEmFBJAJggESUvvYt0qXCpL5jpIctYFm1eIo+EgpBcnRxcRZ2LdH3oHHDEJGIUqZ2JaAYgmwMiDvTrh3SQ4YGdGfWS9xz5NXR/hLGf83DUB4khYSR4S3hU41BBBP+zej+0vw2lc4TJVf8sqdJH+hb+h89Ky/k1bK1nHbNxyx0YjUOBLRPU+cztRcIEBwCXBLg2AInwnfcNVjG4dQJzJCVJPukEKbRxaPM86HhAFgoEiIBCTcvJB3rTbhXmOW/31qwkucwYbC/l6xTMUnVJFFBEQHHJ0naGeiIjbSHBs/Nu/aj4WIwMONna7AtvaklBSkKhnIs/V3Ddnp8NL8nJZWkSzAXtrVD5dYOrSLuW507AEKg8rF+m1uVIAMDvft9+lTLghyIjRQ+YIoGw0gEyCJln6EAtyvRcNkkiDpoQ73SW2+NNgosROn/VyALnSd6Nw6D2uZ0G9UaPA+zyoFWXwiCXtD7hyz6+tG/wZQCzyA7yG5p1Bi4+IqXs9iWcJBLEmG1dkuWjn5tXQ+yPZKscsHCQ0tG9zyri5adaYC/Z4LJJSlUMHJQoFiACJTMsbEl2oK/ZpQoBQnb06G17V6UPZODwyVYgDlIJdUmxZtBoHArlQkpcDxpJJZUidYPhVzBrmZ7q2KvAYIe/OR7x2eWPWtjDwPCSSktlAbKIbl9OrVDh+BTJwzMDIb6vlV+rTTWrAQdQzQ0sJtJeKtoknCYlTBxulxN408qo8XwoCXG0ljBaz2Jgt9trYWYZiCSS5OUtl+hcA7xpVXjMPO0F2lrEfHdzL0HN4nDpDvcuQNH0Fi7jo71SxOHBEjrM6+6dQ/XrWzj8NyJU/ukO420O4isnHJYu0aADTp1PWqh8LCbDUyVXBzAsmEuQYnQ37VV43hAVMrk7TDDe579KsFQMuBEED9upBdnswh6jjYj8hqBbz179Kg5zE9mEks7dDSrp8Pg3A8SRyJUD3ApU8qeMeUqwikOpJS8h/eIcj4vLUzNIsC1t3Id4s/lUklCSFAHSCAYYTJILqlrUhlABDvYub2cMLC+pd9K7cGRgkMYmbgW5uGNGwcXMoOQmznSHAMM0FjOpqBII8KSIZRJeXLEMAwsJep4uC0hinRj/6kuKCaQAp2SXMC4ghouxtNwaOrh8pdUpv4epH6vdLgwahhIYFTJO8hwC4sS8z071YwMF1CcpUWFyztcBy0843oGKlAMS7W5fegosZQAVHVjZ30nUcnv1qSsNwmzyMoSc0XLt4rbmXtSGF4XALOz6PHrf0orS/D3Efl4yCwyuym/aQAsvdmctyrs8RTFrkFmbnXnuQS0gamPSu6wsUYmEjEJcqQHt7yfCrzb1rHk97ejhv4tYvDpxABiozBgAf1JEWV+3Vi4iuf9ofh8oSpSfGlnC0xla4xEk+GHkOHbeulwQCAQ/28xRUFpCiCNY9ZteuZuemmWEyefBEh4F/s3pISCS8ieRrteM9k4eKAUgIW+ZmIwleXuPuI6XrmON9mrw1ZVpYs/IvsbEcw4rTHOV58sLipjDDjMDPNj66fSo4aXLNfWY8qsEEl1ZiHLubnWTrUslyAm29mvFduAlpYyBfQ7QehqwoB/0gswAMSDYgmeR/cbUPKSXuBD7CwejBAbX7G3X0qgQSbWq7hoK1AJScx0TL9ANXer/s/wBiqxEhZfDRYqILq08Cbq20FdFwmCjCGXCSwZiu6z1O3KuMs/yO8eO1X9lewwjxY0t+gH/yUPgNr12Xsz2gnLlSGZoAYa2Glc+ixeXbWi4CGD7/AFrC73uvRMMdaa/4g4wflBIfxGf9qb+uWsbBwwllKJBIzDuI1DSB2qh7f40/m5HICUgEDc+I/KP9NEwcdLlpgMd7Xs0PppWmE62wy1tocPhtMxqNxz3ergWVJAV4kjmyh0371Xw8fKGDEEQ7O07PPJ6dIaz2EgmxHwquTnhTOXxh2gSOo+lV8pkuQ2otb49KvYq/duAWOZmYknV5kX5Gnxsn6oJaQNWuR1NxpvVGL7QSFFRcyX2HKJ3VWbj8L7ylQFTnKSS8wzsxY6HWuu/w7pbKAFF0kHNmYSxMi5+xWPj4GZwM3Ie8z3mKmxg4nCFLpISSHL6yAzF5EC4hzvVdeEcwJAAjRQSQLkm/VtXroMTAJEhwPObTdo7VS4rh8vQgiwLWP6rTr1qowsZHiUwADmJa+jm23KlWjg+yziAKkvr4bCNS+lPU2PKl8QGyhiJd2yxbLlDnwgSQHJoPEJUVFwd5LkAtc7yLzQwggpJBBLGXlzBDS3SiY2IVEqLaOYDnc7k3e+tauBAtISpMXBByjMGj3ndIIJcA3A60fhvdWVEZoyl/FmJBeA5DAybfGrhpfcjWDD9Ks8PhGAkEkvA15t00oCBOUMUpzaF5Gu7G48vM+HgA+JxlDP4pdp8JZRD7W50DASS7PAJsSzNJbsH6Ufh2zAFrl9R6GfMUEwkOw8QctmcP2Bg21oyEGU5gQJh2iSx0aeV6DhkCCSRoOreT/KjLWRYWdNm0IaD36vRRMPC8Lk3kAMbOJl0lyIaXrofw+SrCUB+jxXnxeEsNA+XzrmkGCOYN4h9N5+O9b34ZxAOIDgMt0kCQAu28BWW9Z8n9WnHdZOo4YQkHYdto/uiquJsfv75CoN2Lz6NR8MXcn5PAefvnWb1ekB1c9RyGvWnWxTlWMydjo7vlIlJ6dxTlPkBUwZblq/1fa1TSsDjvYJAK8IqxEiW/Wkaun9QtI7gVjqw4H9uR/dd0nEKCzMQYJBe22mlVOJ4HCxiFLBSrVSGGbfMDAP8AqbzrqZ2e2OXF8cvwPs9eKrKhLn0bmbDvXTcD7Iw8IAqy4qxaP8tJOwus8zHKriCEpyoSEpf3U25Em6jF/SpNGkdjy+D0uVyXHjk9kpRUXJL+c7A/Spb/AGG+/nUQY8o05VPd03frf7FR2WRj6etXeFQAXLMJUeSbz0FVUlho7RbX51D2nxGXAxCC2ZsMCNfetyCvOucvi26m2Ji8UVqUsv4yVGYMu3UEfKNS4OKAbAhwebftdhuxjSKoYKyQUiXY2D+EK17mreEkmwVCZAmAXLxZw/Kt9PI0kcb+3wkwSIDQwEO8X1q9+eHgZYDJc3u45a9xWGTsQXAuJFt9YuNO4q3wmPDOzE2Z2InZ32JqWI2/zEmBoJ2JfRtKLn8LGAHylyJ1eJJtpVHB4iCBDtq4jSz+vwq2jjClJBZndsobN6Q3pUUfD4llKIZILDQgANISb2NQxsPDUSygk3ciCDIYqlNtd71QXxJDbEwBcmLAGTI8zQP8akk6O8D+S8A0BlrUkyCFCGm13vHaLGq3F4ecgJADhjoHfUq1/jWruDjKZleNCpOZwA+xZwXezu1jSxuGzI/yypQAJYmQdWaLBo2sGoOVxeFL+6v/AOv0FKtr8tBlWbNrlAA7AnalV6HiOBhhT5jba8SWfww1nc6akGxsXMQWyxKUJAGRnJggl5M6G9VgSp3LC7Myc3ICAW+FFwoAJu0dC7gjYvWjNaWkJdDI0kEqzNILgkTED0mhsTJtAkh+zye1qc4C8udlQZLeFnYeLWQQ3LycgOGJDh5iSJtcUQQ4bDUGzRaLnUubcqLgj9QLEOWtszHW5jYHsFEHKbPLEERsRBqweIUUpTon9P6ZeS5vJnSirGFhIUlSswSQQAiSTFwWiR606sLKwII5atp3oCksWdwIfk79Pj3o+GlIS7uTAA0I1M2NFPhoL5WksG7je2lXMEgMSouHYDTva8xsarIScuaPC06kvF7x6DzN+aV3AeS4hybkh2foKix3oxQsIxdFJCz3EjmxBozmSCedrz9ayvw9iZ8DIHJw1WOy5H/cFedaoLcp6W+xXnnXT2y7kovLneOtOG8ru3K1RSl4Y9Dc9t3+zToV58vgeU1QFZkGO8z0brahAEyIEAvfkQPP1q6UQxZ9v51t8KGjhwJkkT2idqG002EDQXh9dS+lqkSJIvpLXFMnDjoLNL9NamNLNz+/tqBkn1Jtfm4870xG/ameXH30pwX/AJ++VATDYt5eXS/8VQ/EmKww0RAzqdrqPhcXMJ/7q0eGSCcoD5ofr9IPauc9s8UMTEWpJuSAJ91LBPYgDyNMZvJny3WKphrZvuzVqcGCWAgKLOJISSXBD7jVjF2rHwlKfILuzWL7F+f3Aq3g4mdy56bJHUuWHwrZ515S06AxbQkaRLHeas4eEygC7BneCAbhtNapYXEyDDjQDQM1qvnjUskpCTAdPiZwzvMuwsdagufnJYBQ0Idw4iIcCs7iOLgsTowczpsz996Fie0GBCRfMx1YpI+p86zMXjczhk7i7g666tr2apotaIxM1y83a8bid9PjSxcPKWSsFiCFWkzEaa6UHCxSBmETAcFgGNjLWD2LEUXiMRGg8LBKlAAgqU5BAbRtLhPNqCfDcY6mKlEAGWeA5tP351qo4sjKXlPSGJMu88v5rk8fiPEJUSP1SSW9xtRAAbSp8N7SAyizmZIcQA8M15D00bdcrGzF8mGX/eBm7xSrnh7WBnOJ3zO+ulKnavJsDDbxMDDseR5wbc6da3MBoA7sHL8zPKorVqC9xIDtp8dLNRUIDAC7u7xsxDNz71ozFXjKWxUfdAD7AQLVNSwZLmGDqs1+zv4ed9wZr/tLww5WLQejUc4ZQo5kkKAsXBBIgseU0DlQLC+UQcoF5L6mSZOjWtR8JRSQWdLuxjMxljps4s9JGAsZgkLT4fFceDw3tGb5VPCw80FQSAkkZnaDYXuaoRJBdgHkCCJtFrUZWJDMGgvdUBh4tuVDIgFv+oWMSDzHL1vRiggMpJBFg2U31hzqP6qKfDAeXbXpVnDSxezGGM30IHrRPZ3s9eKrKhJLe9oEjdSjA7103s72Hh4UqKcRfP8A4Y6D9XUxy1rjLOTr9aY4XJX/AAzgLSVKKSMNaGchgTBDDUP6E1vISQAfgw0+r+VMUlUuC/nF2iBTpHL+utY+7uvVjNTSadhbWz/xRF4bONtiOnfSoACBr6bt507deek3qqKBo5h9OjgzpPrTq6BhtIfl61ABwSHbaT8u1I+vlqbVUOH+xtrTZtbm95nX7/pTPT713epP1+lQMk2lnvGr8zNOUtre39dKcIeeluf0FRKeUt9vtQTRisTLEpICmdiQQFR9xXN+0OBXhAZ2b3UlIdChJPi35Ga6H1+vlanSpgrY3SQ6SNXBvpprSWy7jjLCZOLJJjS7dp+HpRXAYa3cSGIBAbl862eO9jJXOD4T+wmD/sUfgfOsPiMEoOVThQuDpczz5NWuOUrz5YXH2KOL0La7CWiRpA9d6H/j1R4jAYchMdJPmar4ilK8RLklnNy7nWhfmNzEHa3z/mutOVk8SdCxGog+dLAW6n10cZnPN6rlRKiTqXJk3+Nx51a4IjL7+WS8PGWCGHUd6DQwscJR4SsKcgl2BT4Yg7g1LFWVnMolRlyB4uRJN5+NVwkoDEB1DuGI2sb/AEFTxMfwgBonTVrxMg3J078qz8XEINyBaC0F3AfdzHPWs/Fx0jYEKLEuSEgQC3hM8n6CtTjsZlJJdSXy5g7KAAgFQ0DQ0P0rB4oOSM2YAXDmBOocSW61Y5p/8erVavM//qlVEIGpAO1PV042zzjeJOVhkAHhchwfeL6k1BKGdwfQSXbqIoRG/wDVWMHEEhQJfUe8CAWk6OZFVTkOB7sRzPapgHKBoHItqzt5WouFhhwywMyXISbS+UlRGwudr0lYYAYuFAkFzpDQ2hfXtRUWeS863t1q+cJLpLKRhkCcrqI1IBV4pGhAqofdE25aG/e1bHs32HiYwSsnKg/qU/YJH6u0c6lyk9upLeoAvhlBeQhyHgEOXkEXzOGgPXS+zfw+SlJ4lw1khTrYEwT7qASbSelXuA4HDwB/lpkQVqbOd22HTlVxyO083msrnb66ejDik7qeGAlIQlKUIFkptLX58+tJINkh3DTA33a73ipYZ56vbl/HqTUsrF2I0Du/yfXzrmTTVNBJkwRy25aiGpO0DbZ9OXc0yV3aec2HQ86QTrb+ev1oqaUTzfX4ltJqY1Dnz/n40HCcS5L35XF/Xzow0g2+y3e3OiHRvv5dvvapKxJvzD8+naoYYJD9TUiI+lvPWgZrT9/Onyb26VLK82fXn9t506bNLP3+FDZgH5N1Mb+VN2e338akv433fr1qIGluX8VUMC0n5BuZ3vSVbl/FOoNyb+IqBU5++4NFMef90LisFKwyxmAsf1jofkYqwBbn99tPWoYiBH38a5sOnN+0/ZCkjMnxoAv+of7k6eorJSjdx0+mtdwAUyII+2qrxnshGNIbDXuPcV1GhO48q6mdntjlxfscjkh2aWcdNR967UZGIEkagS+UPmaHBcZX01mjcd7NXhFlhjodCNwbEUMYYIJIJIGjAbAnuU9a13Kx1pHiOKKveUFMYVLkddoF/rUMQmSYAiQR4ocCLh3bYecWBYQOe0hyWDmH8qruXyggObkwCSz/AM7UQsfFdISzz36W/qs5SQASz/DS03070XiFF2Ljl/dA4rGJeZMq5nm329dOLQsRQe5HKC3Jy3wpVWUd6VVwB+WX8alDN4i7kxYs7mGLlr7TSwkOQHh7mBrfnUv8RmRkcgZiQmMviu5Jd6bhMELUE6mBLBzZ4/u1R2KtLqUUphzaRq0/dqu+y/ZWLjxhoKn1jKLPmNhBrV9l/hZ2VjFSX/5Q94nmXOUevSunwMqcPIhP5aR+kAsCLlR1PM86yvJ/y3w4re6z/Z3sHCwQDiEYyh3w0drq7xNqv/n51e8eVvRvuakvCSXBMDV/5GpFTRihPVm8t9daz/d16JJJqDYYgzNxL3fc9ZooSABz3NmqGHiBnbSz8xyB03jzqY2vsxgF7MbXqro2GAwZ5Mg7+c69KMtfPuPKLefOoE78wHeJ0Yz/ADThIjVy5AcPbpeKL0klRfU+txdtKcp+BflseWlL8uXLeo+7Uko5Wlvo4Yy1TYlYH+p8unWkANRqZft8utSCCOjer6+fKihG3V+Uco3qm0gA2tocbCJ3+tR1J2e3be3WmQGEEnlfX+B5UwxG+/gDRBBZy/8AMwCKkVcnH3yjTlUcMDW1iwZ9tWaogG79/wCN/pVTQitvM2v3oZf11DT9/Km6edSVw2JBKVdwfvWpbFQRakI16b1P/DYobwKt+0xrtSPCYn7Fx/pPap5T6BlWr2n7m9RUdW25+lHHB4gbwL/+pHR703+DxLhC3/2m/lfnTyn0A0kuR6Tr961YwkerMNbcu33aA4XEtlXc3SR9/wAUfCwcQTlVvb739KlygbEwQRlWMySJCrdRsRIcbVi8b+HjKsGR+1Q8Q6fuHrXQBKh+lZ7ejaA0ROGol2IiBMF+UCuPLXqpcJl7ecYyMqpAJESHDjcVnYg+cWnlXo/tP2aMV8yFPosDxdwzKbnNcZ7X9nLwiCUpb3cwEF4cgjwlu7zea2w5Zev158+OxhLWVSZYMI237UDicIAAg33ZzvDlp89qu4qcxIcWJ6m5Y7/Rr1QxTpLB42J+x5VvHnocftB7qpVY/OBlRWVakEfMPSqoylcKQXcEH3SATmP7WAhXIt9T8FxysLxYZyqsSwMcswLa+dD4bEynQvdKvdI58+cNRFcLmSV4blI94ao67jmO7VLNu9rqfxLxP/yt/wBCP/zVvC9v8WUlX5xYf6Uc7eGZjvWPhpJQWTFyQ8JDX2DtPrU8HDzEAlg7TYC9vONa5/jx+T/HXnl9bCfxLxTP/iDe2VLtv7rdqMn8QcSIViKmASAHccwNwZ5ViqBAYiEqUl2YwzjlcluZoycQKJPhTDe6CIAbm5ly1+sP48Pk/wAPPL61k/iXiTBxVPZw3KbfDenH4i4mR+diXiwibxe3rWOA50D22G1zbqasY6QkCxUXBH7WMMRCnGsvenhj8h5X608P8R8S4/zcQgSQ5Yzq0/CkfxDxH/z4rvbMWaslGGTpG/NnFTCnsEuw3d9SOfpTwx+HlfrWHt7iS74+K7/vI3eP6o+H7Z4gqyq4jEDXP5pIgPBCmPKZrETMuB3+AogXLn5/3V8Mfh5V234b9oKxk4uGtalKSBiIKi5YQqTpILda08Q6h+mrGZiPvvxv4f44YWPhr0fKt7Mp0nsxfqK7TEwspIggGW061jlNZPTxXc7RQCS5B1cfV9b0ind30Hb+6klU8omW9eWlIvt21PbpUafpuU/TrtY045b/AA57UxZwH7P5t8ai5f4bcqi6H4YBK86mZIOIZ0Sl/i1cjxXGKJlwXczLln/rnXRe0ljD4fEJd1kYYa8eJT8nAHeuQxV9fsdOtdcc3uvPy5d6WP8AEk6kMNzoPiaSeIJB8VtHkvtvVbl4es9Q+nKhZn+/pW3jGO2gvGPiIU6QprzLtBLtFBXxhclzVfCX0LxLxTKyk+F3Jgk6bEbu3rTxTayniWYkk8nIl7Hl03pjxZ5jaft9apuSl4Z20d22vUlRlcQ58Qckh5ZzlLct6eMXY/8AjFCxO1360M8adz996rHF3a3S3T40PESzsQanieSzjcY7XG5mf6qtiqVPLn8een9VG55u4sUgXLjXSq+MddNOXX71q6c3INSv6mkC5Yn3jMZjJkp59w9M12GjmfOmQtmLGxtf7tVcipQNMTCA0CknM3P/ACzNKgZCZb1pqqK+OvM2IUuXAJZkkgSGFjyDQ0TQklWGt0qDg+8JH8io4ckAktHYf1TmCWbb751Ha1+WFuAAlY/SwAUeWx/0222qCsMAh1PAKmEubidRTYSUkpEpFibkkm7eUDarjJUlP5hAUXAWCHGVg2IkB25362oKmEnM/IOelGwcIkEgFhc9wI3uLU6uGKCQogRmBEhQ0KTY+e/SpnGck3UrTKAPE7ttJDfKKob8vVlNAJuHadOXkKPhYbpUoqDpaC5KnhgWaBM6Ch8ORILsA4DE2lhIyu0q2Bop4cXSXBtISQ6iJBJ0E/EiSAki5TYeYFvm1FQkuAMwL9GUCR2/uhZYfbznkZNjRBiQbTyBMEamRa9/M0EsLDKiTs7v93NSw4MsWMiWPItp0oeHhvAIF7kAW3NSSIuPv0oDoVNgPlXovD8RnwsNbhWZDEy2ZLA3Y6CvO8BQcZnbUgOfIkPXWfhXis6MTDYAg/mBufhVG3ulhWXLOttuK9tx4ePvf0pMPXfR20+IpsJT2LTz7T/GtScCSTynnfmG33rJ6kXY3O+4+EbPzpiIe3IyJGm0EmlzMaieQ8hN6bCwwpQB1+API7TSjK/E2Oxw8NoQnMZY5sQ5vgE6a1zqwTMzYtcv/dH9rcZ+Zi4i/wByiR009GrPSvVyNPP5VtxzUjxZ3d2mVQ0+caNHSli42YuwHQML7CKC9uVTSp7tA6b7XM/YFaOB0pAAOYAkHY2sCBIJm/KoKUTu3M6sH+HwqOeAC7C+jGfvzqHr0oJ4mIoyXLAJB2a3oDQwp4LsHN7Py8qkVsGHmLEPEHWh5XDwOUuelESVia6tBB11JfWo5iAJZnb0dtqSgQ6T6tpzp0pDmIEw7dBrNn60AleEaOoeQ087+VCWlzCbgQS8tcWvdvjRuJKj7zuNCO/a796BmPa7aQ/80coFJZmfWGMN0jn/ABQ8zxLB2D2J5eVW8YpKoQr3ZBOrXcC1n3qryPzg8qqDIw1EAhBbkY9QaVVx0+NKmjaoohwAED/UCVXIvJZmsz3faj46GWVApWmHKfCDmEiwncdapAAFgdNtXsGd9JirOVIQkzmcu1glgz83rloiElLOCNo+9akNy5Gmz9af80K94rJAiYd+dgz96X5uUnKxGxnvPOe1RWh7PxQlCkYqMQoLhISP+Y490n3Tuz6ODUeI4Q4blKsyAfeBDhYdgqfAoTqQTZ9KOKMyyEKWs5mnmzEk6lRVdrc6fgeJVhnOyij3VsHSRqC8M5BY7i0VUTChcNf3Z5enerIwykDEKQxJACgfFBdtwLFi4LVMcOhYGJgAKf3sInxC7hOpsSzu0zeqSmggu95sWcgC7SJPOaqLIZo6zq2iTpBfm3aklEONCx7262PlUMHCzGYAuWJAHbfSrnDoBOROVRKT4lEJAIlwVNlgN11oB4a2LiHBtzBHzqSUkgRbbvfnB8qbDxiElIspie1viaMpaWAAIILl5HVjYwARLtpQLDwvdKoSos4YmGeN5rS/DnFfl4+GSfCTlV0XB8nftWfxSyVkrSyiXZPhTzYAa7iKfDSLD19a5ym5p3Lp6IoEQWJBIO7hrv0LNUzAL7T16fdqFw2OcVGGsEnMPFzUnwq6SKcmSyjb6W+/5889PZLsxSROw1+mn31qvx2N+Xg4mJY5conVZb4OasrTccvjt971h/ifEyoRhv7xKzfbKnn+6mt2RM7rFzeKv7502KcqtFQDL/qS/mCfMUFSqHmr0x46sYqn8RDOYYeHc+Ti1RXiuTuTpagZo0350/33qos4WIQQRJcuJa0vuDIpgqDLAwR3e1DSIdxzEvpJ5TvoaSsRzZhoA8BzE0QYglNgwLPAlTwTc2+NBWXZtm++dTzqUAJLOAJN3JYUMpLPf5daokybG/KRTqgZfPr/ABbzoxUlgUhmdt3Jhzqw+VBQspLhn5gG450QMB9HqJbTanOacttQDp86mALN3+9HogARro3TtTBEsz69tac00UQbBxkASrFHIM3xpUAgb+n801E2wcM/WrSsa8liXygxDs/MWmqKVs1WOFGZQAUEku5MABpPRnjtXDVZ4NaioZVBMEOSwAIOaToxPnQsQAhTOWl2jLu2htrrSBHuzqXtDEuAW0ysH+NPxKUhT4f5gTcFbBRlnDFrv5UEMJWZXiYlTyow51JO24mnASUAhRzuxSRDaEG3UGoYpSVQCXDMTOZruBZ5ovECEkqHiFgPClvDZrsHN9KqLi+LOIMMJCklIAICmSSD4VAMAk+Ijk8NaruYYpKVkIXm99wym/exv/rEF53rJ/KUEhyQkykFwC+qd7ByNhVhCM58IIv7xFgN4FgY6VUWU4CgrIUgKdmUQBO5cADm7TUwcpgmIcHlNri/Wi8PxiMiMNaSQH8QPjSCzZZ0nw2nQzU8bAyATnQ6sqhaQI3BBZ0nbm9BD8ggs0sDv4SHfyqaQpWjkD03O7P8NKLhH9T5SbFJAYMyvCJlxtremwxqIIYDfqPrzoqCEk+IudPoHqzgJmSbG17Fuz3pkI7VZGEUEpLhTMXOVmdx/qsKiui/DmNmw14bvkOZMAOk+FUdWPetR4ZrkF9bW2n561zn4dxMmMh5SrwKOnjcBz1ntXSnDykgs7kNI8Qjzeawymsq9XHejEeZIFhD2+fnXJe38Y4mOoJIDHIku0Jgzs7+ddarGyJWst4EZn3LMASWlyPOuGy5wQAMzvmKgIs0ljJBerhN5bc8t/FE4cKdQBDDKXczowaOdBBAsZto0uD986P+lTAWa4sC5Z5JtbQHSqyV5SDqCDIcdwYNbPPTqQzT/W4PnTqW72ADCIdrEjU0TEAJcZst5CYJ95gDa/pQFFOUMTmJnZvq9VyNhKF1ArDNchi3hncNblUSpiWLzci/naog+EB0j3iZOggHfVv91QSHLB7PPIOfnQWUjkzhw/WG+FJBIcSxiLPp85qqFVaClqmTmLbAsPJ/5qiWbMSSdyDZy7kwNZ9KYmxi7M2zXbf5GhgbgiH+XcP8DRwlJSTmLgOzRcBhPN35c6IikeEmPCwuAZfS51qKSOhs7wBYv3aoJU9OpQgbDbU/HSgEvEJYEwIhrdr9agkzqzweT6U+KnfkZ25cvpUcbFjmHjXmOzetEMVtt5CnpFadvX+KVVHN4WNowMK0H7WftfrzqKcTk8ffekvicyQHAyP4pdWYzc7Gw260BJDm+V9pZ23LG1Ztmtg8QteGE5AUjw5gh1OpQIlnKoYB7E1BgwklWbLkYsByJO7w1VcNyCoJZDsA7glrbkttvRMHHAW6k6khKYGbSC8Dbk1VBC4DEa9/PaiISmxUbpbYAjxEubiPWnQrMlZCSGYkicqCcpcw7nL5m1BQl4Ac7a0RYxGCiEkqToSMpbo5bXWragrOXy7sCnLIeCktY2vpQPzBm8MJJDcm3v1oihmJN/1KIDM55WHONqqLBIJdmcDRg+4kxHm9X+FxygkMCDCkmUqbf6i2hFZ+AiZ2M30i28VfQrM0AQBoO5MeZ86KvpSD4sJy3iKCAogamYWkbs+41p04TpScvJw8mSXexYi2goOApjYAg+8CXeJgsGs43Pa9hkGWGZy4sC3S1v6oBBMWPyNSRhzrJZ9B1qzh4Jfn939KtIwASXuLBoNvW9QVxh6NIJDvrDQz7+Y2rsMbFzpRiD/mJc29/wB1YnmK5ZGELt29a6P2UyuGUlnOGoLAucq4IbqH7vWfJPVa8eWqrfiHEy8Oxd8RXfKhif8AuPpXFrwielgee3Wur/FSgcYYVxhJSmDJUfEpou6vSuZx8MQXnlpPrTjnSZ5bqhjpPa4eLsI8h5U44tSErw4KVJYiGuCC7OWaO2kGa+GIDkguSAH8WlxcCarEEvDtJ6VqzBxMQ7vJLc+lhSxFJAZ3JEMWyl9Yl07EXqOIltvjFDGMQCAzFngacyHF9KIIvF/S7puIaYn0aoq6iwonCZC5W8QEgBzBIY6Tq38RwmKk5iQkxcOBqfMvzoiWEXvYeg69T50QYxvISSHgH3dn2oX5ykZWLEMoTaYbaZb6UwxiHVuSz7a+dvOqCKX960XGwVIuBYG4sqztVUSYfkLlyI7PSxSppeAIJ0NmB0nSiLRWnLAObd4I+Reo5wRY9bzQQvws25O2jONNfOpkZZSQSz+F4tegf8928ILRI5v31vvUFDMXYAu72D6ANAoIxTOmnk7fGoYmKQzffnVFo5ExmU4vAIfVi8ilVHy8zSojl296lh0qVZtlrix4ldB8BUfp9aVKqC4dz3rUSkDBzAS+HOsjGeew8qelRzV38MYYVxWEFAKBzOCHHuK0NC9kl8wMjIuDaEEjyM0qVVE8JZYhyxuNCzt5TV3BsenzFPSoL3DiR96Vo4SREDX/ANaelRVw28/QJ+p86Mfn8qVKoC4Qk9B8q1vwp/x1DTKqNIWhqVKuc/61cfcYXFKP+Ixi5/4mL/5LrOxUjIqN/lSpUx9F9s3iCxiIFu1L2ZhhS0hQBHjgh7YZPxpUq6RkY5n72o/Djxq//nif+Bp6VVFHORlIJBmesfCtT2phgKwgAACJADA/5ixPampUpFb22kDGYAAZUmNyHPrVPBUQQ1KlSJRVC/UfOhbU9Kqn6Phjwnv/AOtQJ8I6n5UqVALEMjt8qhjWpUqF9Fww8I7/ABpUqVQ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67604" name="AutoShape 20" descr="data:image/jpeg;base64,/9j/4AAQSkZJRgABAQAAAQABAAD/2wCEAAkGBxQSEhUTExQUFhUXGBoZGRcYGBsaFxsXGBgYHBodGRgaHCggGhslHBoXIjEhJSkrLi4uGB8zODMsNygvLisBCgoKDg0OGBAQGiwkHCQsLCwsLCwsLCwsLCw0LCwsLCwsLCwsLCwsLCwsLCwsLCwsLCwsLCwsLCwsLCwsLCwsLP/AABEIAMIBAwMBIgACEQEDEQH/xAAbAAABBQEBAAAAAAAAAAAAAAADAAECBAUGB//EAD4QAAEDAgQEAwYGAAQGAwEAAAECESEAMQMSQVEEYXGBIpGhBTKxwdHwBhNCUuHxFCNicjNDgqKywlOS0nP/xAAYAQEBAQEBAAAAAAAAAAAAAAAAAQMCBP/EACERAQEAAgIDAQADAQAAAAAAAAABAhEDIRIxUUETMpFS/9oADAMBAAIRAxEAPwDy9WOoj3n0YyRrBIgGbHepY4TdLlDsCSHi7gGP4qOVRdUwwzB4Ok6GI6UQY6leEkkEgqa5b4toN6qGSAC2YATIdjsJD+lWsTBygwSAouwgSYKm3jnHQVAGLEy4PhAN9jHKOtFxMAuWSUspmUWIcwFA+pohECGMmC8a+TM2ulFwwQlwYdsuZnhzD2t1+EV4YzFlC5YpgXLQbA+g3o2DlSxIzXJBhPLmRexDtykIzmJMO7zE8w+vqKKjDWEmFBJAJggESUvvYt0qXCpL5jpIctYFm1eIo+EgpBcnRxcRZ2LdH3oHHDEJGIUqZ2JaAYgmwMiDvTrh3SQ4YGdGfWS9xz5NXR/hLGf83DUB4khYSR4S3hU41BBBP+zej+0vw2lc4TJVf8sqdJH+hb+h89Ky/k1bK1nHbNxyx0YjUOBLRPU+cztRcIEBwCXBLg2AInwnfcNVjG4dQJzJCVJPukEKbRxaPM86HhAFgoEiIBCTcvJB3rTbhXmOW/31qwkucwYbC/l6xTMUnVJFFBEQHHJ0naGeiIjbSHBs/Nu/aj4WIwMONna7AtvaklBSkKhnIs/V3Ddnp8NL8nJZWkSzAXtrVD5dYOrSLuW507AEKg8rF+m1uVIAMDvft9+lTLghyIjRQ+YIoGw0gEyCJln6EAtyvRcNkkiDpoQ73SW2+NNgosROn/VyALnSd6Nw6D2uZ0G9UaPA+zyoFWXwiCXtD7hyz6+tG/wZQCzyA7yG5p1Bi4+IqXs9iWcJBLEmG1dkuWjn5tXQ+yPZKscsHCQ0tG9zyri5adaYC/Z4LJJSlUMHJQoFiACJTMsbEl2oK/ZpQoBQnb06G17V6UPZODwyVYgDlIJdUmxZtBoHArlQkpcDxpJJZUidYPhVzBrmZ7q2KvAYIe/OR7x2eWPWtjDwPCSSktlAbKIbl9OrVDh+BTJwzMDIb6vlV+rTTWrAQdQzQ0sJtJeKtoknCYlTBxulxN408qo8XwoCXG0ljBaz2Jgt9trYWYZiCSS5OUtl+hcA7xpVXjMPO0F2lrEfHdzL0HN4nDpDvcuQNH0Fi7jo71SxOHBEjrM6+6dQ/XrWzj8NyJU/ukO420O4isnHJYu0aADTp1PWqh8LCbDUyVXBzAsmEuQYnQ37VV43hAVMrk7TDDe579KsFQMuBEED9upBdnswh6jjYj8hqBbz179Kg5zE9mEks7dDSrp8Pg3A8SRyJUD3ApU8qeMeUqwikOpJS8h/eIcj4vLUzNIsC1t3Id4s/lUklCSFAHSCAYYTJILqlrUhlABDvYub2cMLC+pd9K7cGRgkMYmbgW5uGNGwcXMoOQmznSHAMM0FjOpqBII8KSIZRJeXLEMAwsJep4uC0hinRj/6kuKCaQAp2SXMC4ghouxtNwaOrh8pdUpv4epH6vdLgwahhIYFTJO8hwC4sS8z071YwMF1CcpUWFyztcBy0843oGKlAMS7W5fegosZQAVHVjZ30nUcnv1qSsNwmzyMoSc0XLt4rbmXtSGF4XALOz6PHrf0orS/D3Efl4yCwyuym/aQAsvdmctyrs8RTFrkFmbnXnuQS0gamPSu6wsUYmEjEJcqQHt7yfCrzb1rHk97ejhv4tYvDpxABiozBgAf1JEWV+3Vi4iuf9ofh8oSpSfGlnC0xla4xEk+GHkOHbeulwQCAQ/28xRUFpCiCNY9ZteuZuemmWEyefBEh4F/s3pISCS8ieRrteM9k4eKAUgIW+ZmIwleXuPuI6XrmON9mrw1ZVpYs/IvsbEcw4rTHOV58sLipjDDjMDPNj66fSo4aXLNfWY8qsEEl1ZiHLubnWTrUslyAm29mvFduAlpYyBfQ7QehqwoB/0gswAMSDYgmeR/cbUPKSXuBD7CwejBAbX7G3X0qgQSbWq7hoK1AJScx0TL9ANXer/s/wBiqxEhZfDRYqILq08Cbq20FdFwmCjCGXCSwZiu6z1O3KuMs/yO8eO1X9lewwjxY0t+gH/yUPgNr12Xsz2gnLlSGZoAYa2Glc+ixeXbWi4CGD7/AFrC73uvRMMdaa/4g4wflBIfxGf9qb+uWsbBwwllKJBIzDuI1DSB2qh7f40/m5HICUgEDc+I/KP9NEwcdLlpgMd7Xs0PppWmE62wy1tocPhtMxqNxz3ergWVJAV4kjmyh0371Xw8fKGDEEQ7O07PPJ6dIaz2EgmxHwquTnhTOXxh2gSOo+lV8pkuQ2otb49KvYq/duAWOZmYknV5kX5Gnxsn6oJaQNWuR1NxpvVGL7QSFFRcyX2HKJ3VWbj8L7ylQFTnKSS8wzsxY6HWuu/w7pbKAFF0kHNmYSxMi5+xWPj4GZwM3Ie8z3mKmxg4nCFLpISSHL6yAzF5EC4hzvVdeEcwJAAjRQSQLkm/VtXroMTAJEhwPObTdo7VS4rh8vQgiwLWP6rTr1qowsZHiUwADmJa+jm23KlWjg+yziAKkvr4bCNS+lPU2PKl8QGyhiJd2yxbLlDnwgSQHJoPEJUVFwd5LkAtc7yLzQwggpJBBLGXlzBDS3SiY2IVEqLaOYDnc7k3e+tauBAtISpMXBByjMGj3ndIIJcA3A60fhvdWVEZoyl/FmJBeA5DAybfGrhpfcjWDD9Ks8PhGAkEkvA15t00oCBOUMUpzaF5Gu7G48vM+HgA+JxlDP4pdp8JZRD7W50DASS7PAJsSzNJbsH6Ufh2zAFrl9R6GfMUEwkOw8QctmcP2Bg21oyEGU5gQJh2iSx0aeV6DhkCCSRoOreT/KjLWRYWdNm0IaD36vRRMPC8Lk3kAMbOJl0lyIaXrofw+SrCUB+jxXnxeEsNA+XzrmkGCOYN4h9N5+O9b34ZxAOIDgMt0kCQAu28BWW9Z8n9WnHdZOo4YQkHYdto/uiquJsfv75CoN2Lz6NR8MXcn5PAefvnWb1ekB1c9RyGvWnWxTlWMydjo7vlIlJ6dxTlPkBUwZblq/1fa1TSsDjvYJAK8IqxEiW/Wkaun9QtI7gVjqw4H9uR/dd0nEKCzMQYJBe22mlVOJ4HCxiFLBSrVSGGbfMDAP8AqbzrqZ2e2OXF8cvwPs9eKrKhLn0bmbDvXTcD7Iw8IAqy4qxaP8tJOwus8zHKriCEpyoSEpf3U25Em6jF/SpNGkdjy+D0uVyXHjk9kpRUXJL+c7A/Spb/AGG+/nUQY8o05VPd03frf7FR2WRj6etXeFQAXLMJUeSbz0FVUlho7RbX51D2nxGXAxCC2ZsMCNfetyCvOucvi26m2Ji8UVqUsv4yVGYMu3UEfKNS4OKAbAhwebftdhuxjSKoYKyQUiXY2D+EK17mreEkmwVCZAmAXLxZw/Kt9PI0kcb+3wkwSIDQwEO8X1q9+eHgZYDJc3u45a9xWGTsQXAuJFt9YuNO4q3wmPDOzE2Z2InZ32JqWI2/zEmBoJ2JfRtKLn8LGAHylyJ1eJJtpVHB4iCBDtq4jSz+vwq2jjClJBZndsobN6Q3pUUfD4llKIZILDQgANISb2NQxsPDUSygk3ciCDIYqlNtd71QXxJDbEwBcmLAGTI8zQP8akk6O8D+S8A0BlrUkyCFCGm13vHaLGq3F4ecgJADhjoHfUq1/jWruDjKZleNCpOZwA+xZwXezu1jSxuGzI/yypQAJYmQdWaLBo2sGoOVxeFL+6v/AOv0FKtr8tBlWbNrlAA7AnalV6HiOBhhT5jba8SWfww1nc6akGxsXMQWyxKUJAGRnJggl5M6G9VgSp3LC7Myc3ICAW+FFwoAJu0dC7gjYvWjNaWkJdDI0kEqzNILgkTED0mhsTJtAkh+zye1qc4C8udlQZLeFnYeLWQQ3LycgOGJDh5iSJtcUQQ4bDUGzRaLnUubcqLgj9QLEOWtszHW5jYHsFEHKbPLEERsRBqweIUUpTon9P6ZeS5vJnSirGFhIUlSswSQQAiSTFwWiR606sLKwII5atp3oCksWdwIfk79Pj3o+GlIS7uTAA0I1M2NFPhoL5WksG7je2lXMEgMSouHYDTva8xsarIScuaPC06kvF7x6DzN+aV3AeS4hybkh2foKix3oxQsIxdFJCz3EjmxBozmSCedrz9ayvw9iZ8DIHJw1WOy5H/cFedaoLcp6W+xXnnXT2y7kovLneOtOG8ru3K1RSl4Y9Dc9t3+zToV58vgeU1QFZkGO8z0brahAEyIEAvfkQPP1q6UQxZ9v51t8KGjhwJkkT2idqG002EDQXh9dS+lqkSJIvpLXFMnDjoLNL9NamNLNz+/tqBkn1Jtfm4870xG/ameXH30pwX/AJ++VATDYt5eXS/8VQ/EmKww0RAzqdrqPhcXMJ/7q0eGSCcoD5ofr9IPauc9s8UMTEWpJuSAJ91LBPYgDyNMZvJny3WKphrZvuzVqcGCWAgKLOJISSXBD7jVjF2rHwlKfILuzWL7F+f3Aq3g4mdy56bJHUuWHwrZ515S06AxbQkaRLHeas4eEygC7BneCAbhtNapYXEyDDjQDQM1qvnjUskpCTAdPiZwzvMuwsdagufnJYBQ0Idw4iIcCs7iOLgsTowczpsz996Fie0GBCRfMx1YpI+p86zMXjczhk7i7g666tr2apotaIxM1y83a8bid9PjSxcPKWSsFiCFWkzEaa6UHCxSBmETAcFgGNjLWD2LEUXiMRGg8LBKlAAgqU5BAbRtLhPNqCfDcY6mKlEAGWeA5tP351qo4sjKXlPSGJMu88v5rk8fiPEJUSP1SSW9xtRAAbSp8N7SAyizmZIcQA8M15D00bdcrGzF8mGX/eBm7xSrnh7WBnOJ3zO+ulKnavJsDDbxMDDseR5wbc6da3MBoA7sHL8zPKorVqC9xIDtp8dLNRUIDAC7u7xsxDNz71ozFXjKWxUfdAD7AQLVNSwZLmGDqs1+zv4ed9wZr/tLww5WLQejUc4ZQo5kkKAsXBBIgseU0DlQLC+UQcoF5L6mSZOjWtR8JRSQWdLuxjMxljps4s9JGAsZgkLT4fFceDw3tGb5VPCw80FQSAkkZnaDYXuaoRJBdgHkCCJtFrUZWJDMGgvdUBh4tuVDIgFv+oWMSDzHL1vRiggMpJBFg2U31hzqP6qKfDAeXbXpVnDSxezGGM30IHrRPZ3s9eKrKhJLe9oEjdSjA7103s72Hh4UqKcRfP8A4Y6D9XUxy1rjLOTr9aY4XJX/AAzgLSVKKSMNaGchgTBDDUP6E1vISQAfgw0+r+VMUlUuC/nF2iBTpHL+utY+7uvVjNTSadhbWz/xRF4bONtiOnfSoACBr6bt507deek3qqKBo5h9OjgzpPrTq6BhtIfl61ABwSHbaT8u1I+vlqbVUOH+xtrTZtbm95nX7/pTPT713epP1+lQMk2lnvGr8zNOUtre39dKcIeeluf0FRKeUt9vtQTRisTLEpICmdiQQFR9xXN+0OBXhAZ2b3UlIdChJPi35Ga6H1+vlanSpgrY3SQ6SNXBvpprSWy7jjLCZOLJJjS7dp+HpRXAYa3cSGIBAbl862eO9jJXOD4T+wmD/sUfgfOsPiMEoOVThQuDpczz5NWuOUrz5YXH2KOL0La7CWiRpA9d6H/j1R4jAYchMdJPmar4ilK8RLklnNy7nWhfmNzEHa3z/mutOVk8SdCxGog+dLAW6n10cZnPN6rlRKiTqXJk3+Nx51a4IjL7+WS8PGWCGHUd6DQwscJR4SsKcgl2BT4Yg7g1LFWVnMolRlyB4uRJN5+NVwkoDEB1DuGI2sb/AEFTxMfwgBonTVrxMg3J078qz8XEINyBaC0F3AfdzHPWs/Fx0jYEKLEuSEgQC3hM8n6CtTjsZlJJdSXy5g7KAAgFQ0DQ0P0rB4oOSM2YAXDmBOocSW61Y5p/8erVavM//qlVEIGpAO1PV042zzjeJOVhkAHhchwfeL6k1BKGdwfQSXbqIoRG/wDVWMHEEhQJfUe8CAWk6OZFVTkOB7sRzPapgHKBoHItqzt5WouFhhwywMyXISbS+UlRGwudr0lYYAYuFAkFzpDQ2hfXtRUWeS863t1q+cJLpLKRhkCcrqI1IBV4pGhAqofdE25aG/e1bHs32HiYwSsnKg/qU/YJH6u0c6lyk9upLeoAvhlBeQhyHgEOXkEXzOGgPXS+zfw+SlJ4lw1khTrYEwT7qASbSelXuA4HDwB/lpkQVqbOd22HTlVxyO083msrnb66ejDik7qeGAlIQlKUIFkptLX58+tJINkh3DTA33a73ipYZ56vbl/HqTUsrF2I0Du/yfXzrmTTVNBJkwRy25aiGpO0DbZ9OXc0yV3aec2HQ86QTrb+ev1oqaUTzfX4ltJqY1Dnz/n40HCcS5L35XF/Xzow0g2+y3e3OiHRvv5dvvapKxJvzD8+naoYYJD9TUiI+lvPWgZrT9/Onyb26VLK82fXn9t506bNLP3+FDZgH5N1Mb+VN2e338akv433fr1qIGluX8VUMC0n5BuZ3vSVbl/FOoNyb+IqBU5++4NFMef90LisFKwyxmAsf1jofkYqwBbn99tPWoYiBH38a5sOnN+0/ZCkjMnxoAv+of7k6eorJSjdx0+mtdwAUyII+2qrxnshGNIbDXuPcV1GhO48q6mdntjlxfscjkh2aWcdNR967UZGIEkagS+UPmaHBcZX01mjcd7NXhFlhjodCNwbEUMYYIJIJIGjAbAnuU9a13Kx1pHiOKKveUFMYVLkddoF/rUMQmSYAiQR4ocCLh3bYecWBYQOe0hyWDmH8qruXyggObkwCSz/AM7UQsfFdISzz36W/qs5SQASz/DS03070XiFF2Ljl/dA4rGJeZMq5nm329dOLQsRQe5HKC3Jy3wpVWUd6VVwB+WX8alDN4i7kxYs7mGLlr7TSwkOQHh7mBrfnUv8RmRkcgZiQmMviu5Jd6bhMELUE6mBLBzZ4/u1R2KtLqUUphzaRq0/dqu+y/ZWLjxhoKn1jKLPmNhBrV9l/hZ2VjFSX/5Q94nmXOUevSunwMqcPIhP5aR+kAsCLlR1PM86yvJ/y3w4re6z/Z3sHCwQDiEYyh3w0drq7xNqv/n51e8eVvRvuakvCSXBMDV/5GpFTRihPVm8t9daz/d16JJJqDYYgzNxL3fc9ZooSABz3NmqGHiBnbSz8xyB03jzqY2vsxgF7MbXqro2GAwZ5Mg7+c69KMtfPuPKLefOoE78wHeJ0Yz/ADThIjVy5AcPbpeKL0klRfU+txdtKcp+BflseWlL8uXLeo+7Uko5Wlvo4Yy1TYlYH+p8unWkANRqZft8utSCCOjer6+fKihG3V+Uco3qm0gA2tocbCJ3+tR1J2e3be3WmQGEEnlfX+B5UwxG+/gDRBBZy/8AMwCKkVcnH3yjTlUcMDW1iwZ9tWaogG79/wCN/pVTQitvM2v3oZf11DT9/Km6edSVw2JBKVdwfvWpbFQRakI16b1P/DYobwKt+0xrtSPCYn7Fx/pPap5T6BlWr2n7m9RUdW25+lHHB4gbwL/+pHR703+DxLhC3/2m/lfnTyn0A0kuR6Tr961YwkerMNbcu33aA4XEtlXc3SR9/wAUfCwcQTlVvb739KlygbEwQRlWMySJCrdRsRIcbVi8b+HjKsGR+1Q8Q6fuHrXQBKh+lZ7ejaA0ROGol2IiBMF+UCuPLXqpcJl7ecYyMqpAJESHDjcVnYg+cWnlXo/tP2aMV8yFPosDxdwzKbnNcZ7X9nLwiCUpb3cwEF4cgjwlu7zea2w5Zev158+OxhLWVSZYMI237UDicIAAg33ZzvDlp89qu4qcxIcWJ6m5Y7/Rr1QxTpLB42J+x5VvHnocftB7qpVY/OBlRWVakEfMPSqoylcKQXcEH3SATmP7WAhXIt9T8FxysLxYZyqsSwMcswLa+dD4bEynQvdKvdI58+cNRFcLmSV4blI94ao67jmO7VLNu9rqfxLxP/yt/wBCP/zVvC9v8WUlX5xYf6Uc7eGZjvWPhpJQWTFyQ8JDX2DtPrU8HDzEAlg7TYC9vONa5/jx+T/HXnl9bCfxLxTP/iDe2VLtv7rdqMn8QcSIViKmASAHccwNwZ5ViqBAYiEqUl2YwzjlcluZoycQKJPhTDe6CIAbm5ly1+sP48Pk/wAPPL61k/iXiTBxVPZw3KbfDenH4i4mR+diXiwibxe3rWOA50D22G1zbqasY6QkCxUXBH7WMMRCnGsvenhj8h5X608P8R8S4/zcQgSQ5Yzq0/CkfxDxH/z4rvbMWaslGGTpG/NnFTCnsEuw3d9SOfpTwx+HlfrWHt7iS74+K7/vI3eP6o+H7Z4gqyq4jEDXP5pIgPBCmPKZrETMuB3+AogXLn5/3V8Mfh5V234b9oKxk4uGtalKSBiIKi5YQqTpILda08Q6h+mrGZiPvvxv4f44YWPhr0fKt7Mp0nsxfqK7TEwspIggGW061jlNZPTxXc7RQCS5B1cfV9b0ind30Hb+6klU8omW9eWlIvt21PbpUafpuU/TrtY045b/AA57UxZwH7P5t8ai5f4bcqi6H4YBK86mZIOIZ0Sl/i1cjxXGKJlwXczLln/rnXRe0ljD4fEJd1kYYa8eJT8nAHeuQxV9fsdOtdcc3uvPy5d6WP8AEk6kMNzoPiaSeIJB8VtHkvtvVbl4es9Q+nKhZn+/pW3jGO2gvGPiIU6QprzLtBLtFBXxhclzVfCX0LxLxTKyk+F3Jgk6bEbu3rTxTayniWYkk8nIl7Hl03pjxZ5jaft9apuSl4Z20d22vUlRlcQ58Qckh5ZzlLct6eMXY/8AjFCxO1360M8adz996rHF3a3S3T40PESzsQanieSzjcY7XG5mf6qtiqVPLn8een9VG55u4sUgXLjXSq+MddNOXX71q6c3INSv6mkC5Yn3jMZjJkp59w9M12GjmfOmQtmLGxtf7tVcipQNMTCA0CknM3P/ACzNKgZCZb1pqqK+OvM2IUuXAJZkkgSGFjyDQ0TQklWGt0qDg+8JH8io4ckAktHYf1TmCWbb751Ha1+WFuAAlY/SwAUeWx/0222qCsMAh1PAKmEubidRTYSUkpEpFibkkm7eUDarjJUlP5hAUXAWCHGVg2IkB25362oKmEnM/IOelGwcIkEgFhc9wI3uLU6uGKCQogRmBEhQ0KTY+e/SpnGck3UrTKAPE7ttJDfKKob8vVlNAJuHadOXkKPhYbpUoqDpaC5KnhgWaBM6Ch8ORILsA4DE2lhIyu0q2Bop4cXSXBtISQ6iJBJ0E/EiSAki5TYeYFvm1FQkuAMwL9GUCR2/uhZYfbznkZNjRBiQbTyBMEamRa9/M0EsLDKiTs7v93NSw4MsWMiWPItp0oeHhvAIF7kAW3NSSIuPv0oDoVNgPlXovD8RnwsNbhWZDEy2ZLA3Y6CvO8BQcZnbUgOfIkPXWfhXis6MTDYAg/mBufhVG3ulhWXLOttuK9tx4ePvf0pMPXfR20+IpsJT2LTz7T/GtScCSTynnfmG33rJ6kXY3O+4+EbPzpiIe3IyJGm0EmlzMaieQ8hN6bCwwpQB1+API7TSjK/E2Oxw8NoQnMZY5sQ5vgE6a1zqwTMzYtcv/dH9rcZ+Zi4i/wByiR009GrPSvVyNPP5VtxzUjxZ3d2mVQ0+caNHSli42YuwHQML7CKC9uVTSp7tA6b7XM/YFaOB0pAAOYAkHY2sCBIJm/KoKUTu3M6sH+HwqOeAC7C+jGfvzqHr0oJ4mIoyXLAJB2a3oDQwp4LsHN7Py8qkVsGHmLEPEHWh5XDwOUuelESVia6tBB11JfWo5iAJZnb0dtqSgQ6T6tpzp0pDmIEw7dBrNn60AleEaOoeQ087+VCWlzCbgQS8tcWvdvjRuJKj7zuNCO/a796BmPa7aQ/80coFJZmfWGMN0jn/ABQ8zxLB2D2J5eVW8YpKoQr3ZBOrXcC1n3qryPzg8qqDIw1EAhBbkY9QaVVx0+NKmjaoohwAED/UCVXIvJZmsz3faj46GWVApWmHKfCDmEiwncdapAAFgdNtXsGd9JirOVIQkzmcu1glgz83rloiElLOCNo+9akNy5Gmz9af80K94rJAiYd+dgz96X5uUnKxGxnvPOe1RWh7PxQlCkYqMQoLhISP+Y490n3Tuz6ODUeI4Q4blKsyAfeBDhYdgqfAoTqQTZ9KOKMyyEKWs5mnmzEk6lRVdrc6fgeJVhnOyij3VsHSRqC8M5BY7i0VUTChcNf3Z5enerIwykDEKQxJACgfFBdtwLFi4LVMcOhYGJgAKf3sInxC7hOpsSzu0zeqSmggu95sWcgC7SJPOaqLIZo6zq2iTpBfm3aklEONCx7262PlUMHCzGYAuWJAHbfSrnDoBOROVRKT4lEJAIlwVNlgN11oB4a2LiHBtzBHzqSUkgRbbvfnB8qbDxiElIspie1viaMpaWAAIILl5HVjYwARLtpQLDwvdKoSos4YmGeN5rS/DnFfl4+GSfCTlV0XB8nftWfxSyVkrSyiXZPhTzYAa7iKfDSLD19a5ym5p3Lp6IoEQWJBIO7hrv0LNUzAL7T16fdqFw2OcVGGsEnMPFzUnwq6SKcmSyjb6W+/5889PZLsxSROw1+mn31qvx2N+Xg4mJY5conVZb4OasrTccvjt971h/ifEyoRhv7xKzfbKnn+6mt2RM7rFzeKv7502KcqtFQDL/qS/mCfMUFSqHmr0x46sYqn8RDOYYeHc+Ti1RXiuTuTpagZo0350/33qos4WIQQRJcuJa0vuDIpgqDLAwR3e1DSIdxzEvpJ5TvoaSsRzZhoA8BzE0QYglNgwLPAlTwTc2+NBWXZtm++dTzqUAJLOAJN3JYUMpLPf5daokybG/KRTqgZfPr/ABbzoxUlgUhmdt3Jhzqw+VBQspLhn5gG450QMB9HqJbTanOacttQDp86mALN3+9HogARro3TtTBEsz69tac00UQbBxkASrFHIM3xpUAgb+n801E2wcM/WrSsa8liXygxDs/MWmqKVs1WOFGZQAUEku5MABpPRnjtXDVZ4NaioZVBMEOSwAIOaToxPnQsQAhTOWl2jLu2htrrSBHuzqXtDEuAW0ysH+NPxKUhT4f5gTcFbBRlnDFrv5UEMJWZXiYlTyow51JO24mnASUAhRzuxSRDaEG3UGoYpSVQCXDMTOZruBZ5ovECEkqHiFgPClvDZrsHN9KqLi+LOIMMJCklIAICmSSD4VAMAk+Ijk8NaruYYpKVkIXm99wym/exv/rEF53rJ/KUEhyQkykFwC+qd7ByNhVhCM58IIv7xFgN4FgY6VUWU4CgrIUgKdmUQBO5cADm7TUwcpgmIcHlNri/Wi8PxiMiMNaSQH8QPjSCzZZ0nw2nQzU8bAyATnQ6sqhaQI3BBZ0nbm9BD8ggs0sDv4SHfyqaQpWjkD03O7P8NKLhH9T5SbFJAYMyvCJlxtremwxqIIYDfqPrzoqCEk+IudPoHqzgJmSbG17Fuz3pkI7VZGEUEpLhTMXOVmdx/qsKiui/DmNmw14bvkOZMAOk+FUdWPetR4ZrkF9bW2n561zn4dxMmMh5SrwKOnjcBz1ntXSnDykgs7kNI8Qjzeawymsq9XHejEeZIFhD2+fnXJe38Y4mOoJIDHIku0Jgzs7+ddarGyJWst4EZn3LMASWlyPOuGy5wQAMzvmKgIs0ljJBerhN5bc8t/FE4cKdQBDDKXczowaOdBBAsZto0uD986P+lTAWa4sC5Z5JtbQHSqyV5SDqCDIcdwYNbPPTqQzT/W4PnTqW72ADCIdrEjU0TEAJcZst5CYJ95gDa/pQFFOUMTmJnZvq9VyNhKF1ArDNchi3hncNblUSpiWLzci/naog+EB0j3iZOggHfVv91QSHLB7PPIOfnQWUjkzhw/WG+FJBIcSxiLPp85qqFVaClqmTmLbAsPJ/5qiWbMSSdyDZy7kwNZ9KYmxi7M2zXbf5GhgbgiH+XcP8DRwlJSTmLgOzRcBhPN35c6IikeEmPCwuAZfS51qKSOhs7wBYv3aoJU9OpQgbDbU/HSgEvEJYEwIhrdr9agkzqzweT6U+KnfkZ25cvpUcbFjmHjXmOzetEMVtt5CnpFadvX+KVVHN4WNowMK0H7WftfrzqKcTk8ffekvicyQHAyP4pdWYzc7Gw260BJDm+V9pZ23LG1Ztmtg8QteGE5AUjw5gh1OpQIlnKoYB7E1BgwklWbLkYsByJO7w1VcNyCoJZDsA7glrbkttvRMHHAW6k6khKYGbSC8Dbk1VBC4DEa9/PaiISmxUbpbYAjxEubiPWnQrMlZCSGYkicqCcpcw7nL5m1BQl4Ac7a0RYxGCiEkqToSMpbo5bXWragrOXy7sCnLIeCktY2vpQPzBm8MJJDcm3v1oihmJN/1KIDM55WHONqqLBIJdmcDRg+4kxHm9X+FxygkMCDCkmUqbf6i2hFZ+AiZ2M30i28VfQrM0AQBoO5MeZ86KvpSD4sJy3iKCAogamYWkbs+41p04TpScvJw8mSXexYi2goOApjYAg+8CXeJgsGs43Pa9hkGWGZy4sC3S1v6oBBMWPyNSRhzrJZ9B1qzh4Jfn939KtIwASXuLBoNvW9QVxh6NIJDvrDQz7+Y2rsMbFzpRiD/mJc29/wB1YnmK5ZGELt29a6P2UyuGUlnOGoLAucq4IbqH7vWfJPVa8eWqrfiHEy8Oxd8RXfKhif8AuPpXFrwielgee3Wur/FSgcYYVxhJSmDJUfEpou6vSuZx8MQXnlpPrTjnSZ5bqhjpPa4eLsI8h5U44tSErw4KVJYiGuCC7OWaO2kGa+GIDkguSAH8WlxcCarEEvDtJ6VqzBxMQ7vJLc+lhSxFJAZ3JEMWyl9Yl07EXqOIltvjFDGMQCAzFngacyHF9KIIvF/S7puIaYn0aoq6iwonCZC5W8QEgBzBIY6Tq38RwmKk5iQkxcOBqfMvzoiWEXvYeg69T50QYxvISSHgH3dn2oX5ykZWLEMoTaYbaZb6UwxiHVuSz7a+dvOqCKX960XGwVIuBYG4sqztVUSYfkLlyI7PSxSppeAIJ0NmB0nSiLRWnLAObd4I+Reo5wRY9bzQQvws25O2jONNfOpkZZSQSz+F4tegf8928ILRI5v31vvUFDMXYAu72D6ANAoIxTOmnk7fGoYmKQzffnVFo5ExmU4vAIfVi8ilVHy8zSojl296lh0qVZtlrix4ldB8BUfp9aVKqC4dz3rUSkDBzAS+HOsjGeew8qelRzV38MYYVxWEFAKBzOCHHuK0NC9kl8wMjIuDaEEjyM0qVVE8JZYhyxuNCzt5TV3BsenzFPSoL3DiR96Vo4SREDX/ANaelRVw28/QJ+p86Mfn8qVKoC4Qk9B8q1vwp/x1DTKqNIWhqVKuc/61cfcYXFKP+Ixi5/4mL/5LrOxUjIqN/lSpUx9F9s3iCxiIFu1L2ZhhS0hQBHjgh7YZPxpUq6RkY5n72o/Djxq//nif+Bp6VVFHORlIJBmesfCtT2phgKwgAACJADA/5ixPampUpFb22kDGYAAZUmNyHPrVPBUQQ1KlSJRVC/UfOhbU9Kqn6Phjwnv/AOtQJ8I6n5UqVALEMjt8qhjWpUqF9Fww8I7/ABpUqVQ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67606" name="AutoShape 22" descr="data:image/jpeg;base64,/9j/4AAQSkZJRgABAQAAAQABAAD/2wCEAAkGBxQSEhUTExQUFhUXGBoZGRcYGBsaFxsXGBgYHBodGRgaHCggGhslHBoXIjEhJSkrLi4uGB8zODMsNygvLisBCgoKDg0OGBAQGiwkHCQsLCwsLCwsLCwsLCw0LCwsLCwsLCwsLCwsLCwsLCwsLCwsLCwsLCwsLCwsLCwsLCwsLP/AABEIAMIBAwMBIgACEQEDEQH/xAAbAAABBQEBAAAAAAAAAAAAAAADAAECBAUGB//EAD4QAAEDAgQEAwYGAAQGAwEAAAECESEAMQMSQVEEYXGBIpGhBTKxwdHwBhNCUuHxFCNicjNDgqKywlOS0nP/xAAYAQEBAQEBAAAAAAAAAAAAAAAAAQMCBP/EACERAQEAAgIDAQADAQAAAAAAAAABAhEDIRIxUUETMpFS/9oADAMBAAIRAxEAPwDy9WOoj3n0YyRrBIgGbHepY4TdLlDsCSHi7gGP4qOVRdUwwzB4Ok6GI6UQY6leEkkEgqa5b4toN6qGSAC2YATIdjsJD+lWsTBygwSAouwgSYKm3jnHQVAGLEy4PhAN9jHKOtFxMAuWSUspmUWIcwFA+pohECGMmC8a+TM2ulFwwQlwYdsuZnhzD2t1+EV4YzFlC5YpgXLQbA+g3o2DlSxIzXJBhPLmRexDtykIzmJMO7zE8w+vqKKjDWEmFBJAJggESUvvYt0qXCpL5jpIctYFm1eIo+EgpBcnRxcRZ2LdH3oHHDEJGIUqZ2JaAYgmwMiDvTrh3SQ4YGdGfWS9xz5NXR/hLGf83DUB4khYSR4S3hU41BBBP+zej+0vw2lc4TJVf8sqdJH+hb+h89Ky/k1bK1nHbNxyx0YjUOBLRPU+cztRcIEBwCXBLg2AInwnfcNVjG4dQJzJCVJPukEKbRxaPM86HhAFgoEiIBCTcvJB3rTbhXmOW/31qwkucwYbC/l6xTMUnVJFFBEQHHJ0naGeiIjbSHBs/Nu/aj4WIwMONna7AtvaklBSkKhnIs/V3Ddnp8NL8nJZWkSzAXtrVD5dYOrSLuW507AEKg8rF+m1uVIAMDvft9+lTLghyIjRQ+YIoGw0gEyCJln6EAtyvRcNkkiDpoQ73SW2+NNgosROn/VyALnSd6Nw6D2uZ0G9UaPA+zyoFWXwiCXtD7hyz6+tG/wZQCzyA7yG5p1Bi4+IqXs9iWcJBLEmG1dkuWjn5tXQ+yPZKscsHCQ0tG9zyri5adaYC/Z4LJJSlUMHJQoFiACJTMsbEl2oK/ZpQoBQnb06G17V6UPZODwyVYgDlIJdUmxZtBoHArlQkpcDxpJJZUidYPhVzBrmZ7q2KvAYIe/OR7x2eWPWtjDwPCSSktlAbKIbl9OrVDh+BTJwzMDIb6vlV+rTTWrAQdQzQ0sJtJeKtoknCYlTBxulxN408qo8XwoCXG0ljBaz2Jgt9trYWYZiCSS5OUtl+hcA7xpVXjMPO0F2lrEfHdzL0HN4nDpDvcuQNH0Fi7jo71SxOHBEjrM6+6dQ/XrWzj8NyJU/ukO420O4isnHJYu0aADTp1PWqh8LCbDUyVXBzAsmEuQYnQ37VV43hAVMrk7TDDe579KsFQMuBEED9upBdnswh6jjYj8hqBbz179Kg5zE9mEks7dDSrp8Pg3A8SRyJUD3ApU8qeMeUqwikOpJS8h/eIcj4vLUzNIsC1t3Id4s/lUklCSFAHSCAYYTJILqlrUhlABDvYub2cMLC+pd9K7cGRgkMYmbgW5uGNGwcXMoOQmznSHAMM0FjOpqBII8KSIZRJeXLEMAwsJep4uC0hinRj/6kuKCaQAp2SXMC4ghouxtNwaOrh8pdUpv4epH6vdLgwahhIYFTJO8hwC4sS8z071YwMF1CcpUWFyztcBy0843oGKlAMS7W5fegosZQAVHVjZ30nUcnv1qSsNwmzyMoSc0XLt4rbmXtSGF4XALOz6PHrf0orS/D3Efl4yCwyuym/aQAsvdmctyrs8RTFrkFmbnXnuQS0gamPSu6wsUYmEjEJcqQHt7yfCrzb1rHk97ejhv4tYvDpxABiozBgAf1JEWV+3Vi4iuf9ofh8oSpSfGlnC0xla4xEk+GHkOHbeulwQCAQ/28xRUFpCiCNY9ZteuZuemmWEyefBEh4F/s3pISCS8ieRrteM9k4eKAUgIW+ZmIwleXuPuI6XrmON9mrw1ZVpYs/IvsbEcw4rTHOV58sLipjDDjMDPNj66fSo4aXLNfWY8qsEEl1ZiHLubnWTrUslyAm29mvFduAlpYyBfQ7QehqwoB/0gswAMSDYgmeR/cbUPKSXuBD7CwejBAbX7G3X0qgQSbWq7hoK1AJScx0TL9ANXer/s/wBiqxEhZfDRYqILq08Cbq20FdFwmCjCGXCSwZiu6z1O3KuMs/yO8eO1X9lewwjxY0t+gH/yUPgNr12Xsz2gnLlSGZoAYa2Glc+ixeXbWi4CGD7/AFrC73uvRMMdaa/4g4wflBIfxGf9qb+uWsbBwwllKJBIzDuI1DSB2qh7f40/m5HICUgEDc+I/KP9NEwcdLlpgMd7Xs0PppWmE62wy1tocPhtMxqNxz3ergWVJAV4kjmyh0371Xw8fKGDEEQ7O07PPJ6dIaz2EgmxHwquTnhTOXxh2gSOo+lV8pkuQ2otb49KvYq/duAWOZmYknV5kX5Gnxsn6oJaQNWuR1NxpvVGL7QSFFRcyX2HKJ3VWbj8L7ylQFTnKSS8wzsxY6HWuu/w7pbKAFF0kHNmYSxMi5+xWPj4GZwM3Ie8z3mKmxg4nCFLpISSHL6yAzF5EC4hzvVdeEcwJAAjRQSQLkm/VtXroMTAJEhwPObTdo7VS4rh8vQgiwLWP6rTr1qowsZHiUwADmJa+jm23KlWjg+yziAKkvr4bCNS+lPU2PKl8QGyhiJd2yxbLlDnwgSQHJoPEJUVFwd5LkAtc7yLzQwggpJBBLGXlzBDS3SiY2IVEqLaOYDnc7k3e+tauBAtISpMXBByjMGj3ndIIJcA3A60fhvdWVEZoyl/FmJBeA5DAybfGrhpfcjWDD9Ks8PhGAkEkvA15t00oCBOUMUpzaF5Gu7G48vM+HgA+JxlDP4pdp8JZRD7W50DASS7PAJsSzNJbsH6Ufh2zAFrl9R6GfMUEwkOw8QctmcP2Bg21oyEGU5gQJh2iSx0aeV6DhkCCSRoOreT/KjLWRYWdNm0IaD36vRRMPC8Lk3kAMbOJl0lyIaXrofw+SrCUB+jxXnxeEsNA+XzrmkGCOYN4h9N5+O9b34ZxAOIDgMt0kCQAu28BWW9Z8n9WnHdZOo4YQkHYdto/uiquJsfv75CoN2Lz6NR8MXcn5PAefvnWb1ekB1c9RyGvWnWxTlWMydjo7vlIlJ6dxTlPkBUwZblq/1fa1TSsDjvYJAK8IqxEiW/Wkaun9QtI7gVjqw4H9uR/dd0nEKCzMQYJBe22mlVOJ4HCxiFLBSrVSGGbfMDAP8AqbzrqZ2e2OXF8cvwPs9eKrKhLn0bmbDvXTcD7Iw8IAqy4qxaP8tJOwus8zHKriCEpyoSEpf3U25Em6jF/SpNGkdjy+D0uVyXHjk9kpRUXJL+c7A/Spb/AGG+/nUQY8o05VPd03frf7FR2WRj6etXeFQAXLMJUeSbz0FVUlho7RbX51D2nxGXAxCC2ZsMCNfetyCvOucvi26m2Ji8UVqUsv4yVGYMu3UEfKNS4OKAbAhwebftdhuxjSKoYKyQUiXY2D+EK17mreEkmwVCZAmAXLxZw/Kt9PI0kcb+3wkwSIDQwEO8X1q9+eHgZYDJc3u45a9xWGTsQXAuJFt9YuNO4q3wmPDOzE2Z2InZ32JqWI2/zEmBoJ2JfRtKLn8LGAHylyJ1eJJtpVHB4iCBDtq4jSz+vwq2jjClJBZndsobN6Q3pUUfD4llKIZILDQgANISb2NQxsPDUSygk3ciCDIYqlNtd71QXxJDbEwBcmLAGTI8zQP8akk6O8D+S8A0BlrUkyCFCGm13vHaLGq3F4ecgJADhjoHfUq1/jWruDjKZleNCpOZwA+xZwXezu1jSxuGzI/yypQAJYmQdWaLBo2sGoOVxeFL+6v/AOv0FKtr8tBlWbNrlAA7AnalV6HiOBhhT5jba8SWfww1nc6akGxsXMQWyxKUJAGRnJggl5M6G9VgSp3LC7Myc3ICAW+FFwoAJu0dC7gjYvWjNaWkJdDI0kEqzNILgkTED0mhsTJtAkh+zye1qc4C8udlQZLeFnYeLWQQ3LycgOGJDh5iSJtcUQQ4bDUGzRaLnUubcqLgj9QLEOWtszHW5jYHsFEHKbPLEERsRBqweIUUpTon9P6ZeS5vJnSirGFhIUlSswSQQAiSTFwWiR606sLKwII5atp3oCksWdwIfk79Pj3o+GlIS7uTAA0I1M2NFPhoL5WksG7je2lXMEgMSouHYDTva8xsarIScuaPC06kvF7x6DzN+aV3AeS4hybkh2foKix3oxQsIxdFJCz3EjmxBozmSCedrz9ayvw9iZ8DIHJw1WOy5H/cFedaoLcp6W+xXnnXT2y7kovLneOtOG8ru3K1RSl4Y9Dc9t3+zToV58vgeU1QFZkGO8z0brahAEyIEAvfkQPP1q6UQxZ9v51t8KGjhwJkkT2idqG002EDQXh9dS+lqkSJIvpLXFMnDjoLNL9NamNLNz+/tqBkn1Jtfm4870xG/ameXH30pwX/AJ++VATDYt5eXS/8VQ/EmKww0RAzqdrqPhcXMJ/7q0eGSCcoD5ofr9IPauc9s8UMTEWpJuSAJ91LBPYgDyNMZvJny3WKphrZvuzVqcGCWAgKLOJISSXBD7jVjF2rHwlKfILuzWL7F+f3Aq3g4mdy56bJHUuWHwrZ515S06AxbQkaRLHeas4eEygC7BneCAbhtNapYXEyDDjQDQM1qvnjUskpCTAdPiZwzvMuwsdagufnJYBQ0Idw4iIcCs7iOLgsTowczpsz996Fie0GBCRfMx1YpI+p86zMXjczhk7i7g666tr2apotaIxM1y83a8bid9PjSxcPKWSsFiCFWkzEaa6UHCxSBmETAcFgGNjLWD2LEUXiMRGg8LBKlAAgqU5BAbRtLhPNqCfDcY6mKlEAGWeA5tP351qo4sjKXlPSGJMu88v5rk8fiPEJUSP1SSW9xtRAAbSp8N7SAyizmZIcQA8M15D00bdcrGzF8mGX/eBm7xSrnh7WBnOJ3zO+ulKnavJsDDbxMDDseR5wbc6da3MBoA7sHL8zPKorVqC9xIDtp8dLNRUIDAC7u7xsxDNz71ozFXjKWxUfdAD7AQLVNSwZLmGDqs1+zv4ed9wZr/tLww5WLQejUc4ZQo5kkKAsXBBIgseU0DlQLC+UQcoF5L6mSZOjWtR8JRSQWdLuxjMxljps4s9JGAsZgkLT4fFceDw3tGb5VPCw80FQSAkkZnaDYXuaoRJBdgHkCCJtFrUZWJDMGgvdUBh4tuVDIgFv+oWMSDzHL1vRiggMpJBFg2U31hzqP6qKfDAeXbXpVnDSxezGGM30IHrRPZ3s9eKrKhJLe9oEjdSjA7103s72Hh4UqKcRfP8A4Y6D9XUxy1rjLOTr9aY4XJX/AAzgLSVKKSMNaGchgTBDDUP6E1vISQAfgw0+r+VMUlUuC/nF2iBTpHL+utY+7uvVjNTSadhbWz/xRF4bONtiOnfSoACBr6bt507deek3qqKBo5h9OjgzpPrTq6BhtIfl61ABwSHbaT8u1I+vlqbVUOH+xtrTZtbm95nX7/pTPT713epP1+lQMk2lnvGr8zNOUtre39dKcIeeluf0FRKeUt9vtQTRisTLEpICmdiQQFR9xXN+0OBXhAZ2b3UlIdChJPi35Ga6H1+vlanSpgrY3SQ6SNXBvpprSWy7jjLCZOLJJjS7dp+HpRXAYa3cSGIBAbl862eO9jJXOD4T+wmD/sUfgfOsPiMEoOVThQuDpczz5NWuOUrz5YXH2KOL0La7CWiRpA9d6H/j1R4jAYchMdJPmar4ilK8RLklnNy7nWhfmNzEHa3z/mutOVk8SdCxGog+dLAW6n10cZnPN6rlRKiTqXJk3+Nx51a4IjL7+WS8PGWCGHUd6DQwscJR4SsKcgl2BT4Yg7g1LFWVnMolRlyB4uRJN5+NVwkoDEB1DuGI2sb/AEFTxMfwgBonTVrxMg3J078qz8XEINyBaC0F3AfdzHPWs/Fx0jYEKLEuSEgQC3hM8n6CtTjsZlJJdSXy5g7KAAgFQ0DQ0P0rB4oOSM2YAXDmBOocSW61Y5p/8erVavM//qlVEIGpAO1PV042zzjeJOVhkAHhchwfeL6k1BKGdwfQSXbqIoRG/wDVWMHEEhQJfUe8CAWk6OZFVTkOB7sRzPapgHKBoHItqzt5WouFhhwywMyXISbS+UlRGwudr0lYYAYuFAkFzpDQ2hfXtRUWeS863t1q+cJLpLKRhkCcrqI1IBV4pGhAqofdE25aG/e1bHs32HiYwSsnKg/qU/YJH6u0c6lyk9upLeoAvhlBeQhyHgEOXkEXzOGgPXS+zfw+SlJ4lw1khTrYEwT7qASbSelXuA4HDwB/lpkQVqbOd22HTlVxyO083msrnb66ejDik7qeGAlIQlKUIFkptLX58+tJINkh3DTA33a73ipYZ56vbl/HqTUsrF2I0Du/yfXzrmTTVNBJkwRy25aiGpO0DbZ9OXc0yV3aec2HQ86QTrb+ev1oqaUTzfX4ltJqY1Dnz/n40HCcS5L35XF/Xzow0g2+y3e3OiHRvv5dvvapKxJvzD8+naoYYJD9TUiI+lvPWgZrT9/Onyb26VLK82fXn9t506bNLP3+FDZgH5N1Mb+VN2e338akv433fr1qIGluX8VUMC0n5BuZ3vSVbl/FOoNyb+IqBU5++4NFMef90LisFKwyxmAsf1jofkYqwBbn99tPWoYiBH38a5sOnN+0/ZCkjMnxoAv+of7k6eorJSjdx0+mtdwAUyII+2qrxnshGNIbDXuPcV1GhO48q6mdntjlxfscjkh2aWcdNR967UZGIEkagS+UPmaHBcZX01mjcd7NXhFlhjodCNwbEUMYYIJIJIGjAbAnuU9a13Kx1pHiOKKveUFMYVLkddoF/rUMQmSYAiQR4ocCLh3bYecWBYQOe0hyWDmH8qruXyggObkwCSz/AM7UQsfFdISzz36W/qs5SQASz/DS03070XiFF2Ljl/dA4rGJeZMq5nm329dOLQsRQe5HKC3Jy3wpVWUd6VVwB+WX8alDN4i7kxYs7mGLlr7TSwkOQHh7mBrfnUv8RmRkcgZiQmMviu5Jd6bhMELUE6mBLBzZ4/u1R2KtLqUUphzaRq0/dqu+y/ZWLjxhoKn1jKLPmNhBrV9l/hZ2VjFSX/5Q94nmXOUevSunwMqcPIhP5aR+kAsCLlR1PM86yvJ/y3w4re6z/Z3sHCwQDiEYyh3w0drq7xNqv/n51e8eVvRvuakvCSXBMDV/5GpFTRihPVm8t9daz/d16JJJqDYYgzNxL3fc9ZooSABz3NmqGHiBnbSz8xyB03jzqY2vsxgF7MbXqro2GAwZ5Mg7+c69KMtfPuPKLefOoE78wHeJ0Yz/ADThIjVy5AcPbpeKL0klRfU+txdtKcp+BflseWlL8uXLeo+7Uko5Wlvo4Yy1TYlYH+p8unWkANRqZft8utSCCOjer6+fKihG3V+Uco3qm0gA2tocbCJ3+tR1J2e3be3WmQGEEnlfX+B5UwxG+/gDRBBZy/8AMwCKkVcnH3yjTlUcMDW1iwZ9tWaogG79/wCN/pVTQitvM2v3oZf11DT9/Km6edSVw2JBKVdwfvWpbFQRakI16b1P/DYobwKt+0xrtSPCYn7Fx/pPap5T6BlWr2n7m9RUdW25+lHHB4gbwL/+pHR703+DxLhC3/2m/lfnTyn0A0kuR6Tr961YwkerMNbcu33aA4XEtlXc3SR9/wAUfCwcQTlVvb739KlygbEwQRlWMySJCrdRsRIcbVi8b+HjKsGR+1Q8Q6fuHrXQBKh+lZ7ejaA0ROGol2IiBMF+UCuPLXqpcJl7ecYyMqpAJESHDjcVnYg+cWnlXo/tP2aMV8yFPosDxdwzKbnNcZ7X9nLwiCUpb3cwEF4cgjwlu7zea2w5Zev158+OxhLWVSZYMI237UDicIAAg33ZzvDlp89qu4qcxIcWJ6m5Y7/Rr1QxTpLB42J+x5VvHnocftB7qpVY/OBlRWVakEfMPSqoylcKQXcEH3SATmP7WAhXIt9T8FxysLxYZyqsSwMcswLa+dD4bEynQvdKvdI58+cNRFcLmSV4blI94ao67jmO7VLNu9rqfxLxP/yt/wBCP/zVvC9v8WUlX5xYf6Uc7eGZjvWPhpJQWTFyQ8JDX2DtPrU8HDzEAlg7TYC9vONa5/jx+T/HXnl9bCfxLxTP/iDe2VLtv7rdqMn8QcSIViKmASAHccwNwZ5ViqBAYiEqUl2YwzjlcluZoycQKJPhTDe6CIAbm5ly1+sP48Pk/wAPPL61k/iXiTBxVPZw3KbfDenH4i4mR+diXiwibxe3rWOA50D22G1zbqasY6QkCxUXBH7WMMRCnGsvenhj8h5X608P8R8S4/zcQgSQ5Yzq0/CkfxDxH/z4rvbMWaslGGTpG/NnFTCnsEuw3d9SOfpTwx+HlfrWHt7iS74+K7/vI3eP6o+H7Z4gqyq4jEDXP5pIgPBCmPKZrETMuB3+AogXLn5/3V8Mfh5V234b9oKxk4uGtalKSBiIKi5YQqTpILda08Q6h+mrGZiPvvxv4f44YWPhr0fKt7Mp0nsxfqK7TEwspIggGW061jlNZPTxXc7RQCS5B1cfV9b0ind30Hb+6klU8omW9eWlIvt21PbpUafpuU/TrtY045b/AA57UxZwH7P5t8ai5f4bcqi6H4YBK86mZIOIZ0Sl/i1cjxXGKJlwXczLln/rnXRe0ljD4fEJd1kYYa8eJT8nAHeuQxV9fsdOtdcc3uvPy5d6WP8AEk6kMNzoPiaSeIJB8VtHkvtvVbl4es9Q+nKhZn+/pW3jGO2gvGPiIU6QprzLtBLtFBXxhclzVfCX0LxLxTKyk+F3Jgk6bEbu3rTxTayniWYkk8nIl7Hl03pjxZ5jaft9apuSl4Z20d22vUlRlcQ58Qckh5ZzlLct6eMXY/8AjFCxO1360M8adz996rHF3a3S3T40PESzsQanieSzjcY7XG5mf6qtiqVPLn8een9VG55u4sUgXLjXSq+MddNOXX71q6c3INSv6mkC5Yn3jMZjJkp59w9M12GjmfOmQtmLGxtf7tVcipQNMTCA0CknM3P/ACzNKgZCZb1pqqK+OvM2IUuXAJZkkgSGFjyDQ0TQklWGt0qDg+8JH8io4ckAktHYf1TmCWbb751Ha1+WFuAAlY/SwAUeWx/0222qCsMAh1PAKmEubidRTYSUkpEpFibkkm7eUDarjJUlP5hAUXAWCHGVg2IkB25362oKmEnM/IOelGwcIkEgFhc9wI3uLU6uGKCQogRmBEhQ0KTY+e/SpnGck3UrTKAPE7ttJDfKKob8vVlNAJuHadOXkKPhYbpUoqDpaC5KnhgWaBM6Ch8ORILsA4DE2lhIyu0q2Bop4cXSXBtISQ6iJBJ0E/EiSAki5TYeYFvm1FQkuAMwL9GUCR2/uhZYfbznkZNjRBiQbTyBMEamRa9/M0EsLDKiTs7v93NSw4MsWMiWPItp0oeHhvAIF7kAW3NSSIuPv0oDoVNgPlXovD8RnwsNbhWZDEy2ZLA3Y6CvO8BQcZnbUgOfIkPXWfhXis6MTDYAg/mBufhVG3ulhWXLOttuK9tx4ePvf0pMPXfR20+IpsJT2LTz7T/GtScCSTynnfmG33rJ6kXY3O+4+EbPzpiIe3IyJGm0EmlzMaieQ8hN6bCwwpQB1+API7TSjK/E2Oxw8NoQnMZY5sQ5vgE6a1zqwTMzYtcv/dH9rcZ+Zi4i/wByiR009GrPSvVyNPP5VtxzUjxZ3d2mVQ0+caNHSli42YuwHQML7CKC9uVTSp7tA6b7XM/YFaOB0pAAOYAkHY2sCBIJm/KoKUTu3M6sH+HwqOeAC7C+jGfvzqHr0oJ4mIoyXLAJB2a3oDQwp4LsHN7Py8qkVsGHmLEPEHWh5XDwOUuelESVia6tBB11JfWo5iAJZnb0dtqSgQ6T6tpzp0pDmIEw7dBrNn60AleEaOoeQ087+VCWlzCbgQS8tcWvdvjRuJKj7zuNCO/a796BmPa7aQ/80coFJZmfWGMN0jn/ABQ8zxLB2D2J5eVW8YpKoQr3ZBOrXcC1n3qryPzg8qqDIw1EAhBbkY9QaVVx0+NKmjaoohwAED/UCVXIvJZmsz3faj46GWVApWmHKfCDmEiwncdapAAFgdNtXsGd9JirOVIQkzmcu1glgz83rloiElLOCNo+9akNy5Gmz9af80K94rJAiYd+dgz96X5uUnKxGxnvPOe1RWh7PxQlCkYqMQoLhISP+Y490n3Tuz6ODUeI4Q4blKsyAfeBDhYdgqfAoTqQTZ9KOKMyyEKWs5mnmzEk6lRVdrc6fgeJVhnOyij3VsHSRqC8M5BY7i0VUTChcNf3Z5enerIwykDEKQxJACgfFBdtwLFi4LVMcOhYGJgAKf3sInxC7hOpsSzu0zeqSmggu95sWcgC7SJPOaqLIZo6zq2iTpBfm3aklEONCx7262PlUMHCzGYAuWJAHbfSrnDoBOROVRKT4lEJAIlwVNlgN11oB4a2LiHBtzBHzqSUkgRbbvfnB8qbDxiElIspie1viaMpaWAAIILl5HVjYwARLtpQLDwvdKoSos4YmGeN5rS/DnFfl4+GSfCTlV0XB8nftWfxSyVkrSyiXZPhTzYAa7iKfDSLD19a5ym5p3Lp6IoEQWJBIO7hrv0LNUzAL7T16fdqFw2OcVGGsEnMPFzUnwq6SKcmSyjb6W+/5889PZLsxSROw1+mn31qvx2N+Xg4mJY5conVZb4OasrTccvjt971h/ifEyoRhv7xKzfbKnn+6mt2RM7rFzeKv7502KcqtFQDL/qS/mCfMUFSqHmr0x46sYqn8RDOYYeHc+Ti1RXiuTuTpagZo0350/33qos4WIQQRJcuJa0vuDIpgqDLAwR3e1DSIdxzEvpJ5TvoaSsRzZhoA8BzE0QYglNgwLPAlTwTc2+NBWXZtm++dTzqUAJLOAJN3JYUMpLPf5daokybG/KRTqgZfPr/ABbzoxUlgUhmdt3Jhzqw+VBQspLhn5gG450QMB9HqJbTanOacttQDp86mALN3+9HogARro3TtTBEsz69tac00UQbBxkASrFHIM3xpUAgb+n801E2wcM/WrSsa8liXygxDs/MWmqKVs1WOFGZQAUEku5MABpPRnjtXDVZ4NaioZVBMEOSwAIOaToxPnQsQAhTOWl2jLu2htrrSBHuzqXtDEuAW0ysH+NPxKUhT4f5gTcFbBRlnDFrv5UEMJWZXiYlTyow51JO24mnASUAhRzuxSRDaEG3UGoYpSVQCXDMTOZruBZ5ovECEkqHiFgPClvDZrsHN9KqLi+LOIMMJCklIAICmSSD4VAMAk+Ijk8NaruYYpKVkIXm99wym/exv/rEF53rJ/KUEhyQkykFwC+qd7ByNhVhCM58IIv7xFgN4FgY6VUWU4CgrIUgKdmUQBO5cADm7TUwcpgmIcHlNri/Wi8PxiMiMNaSQH8QPjSCzZZ0nw2nQzU8bAyATnQ6sqhaQI3BBZ0nbm9BD8ggs0sDv4SHfyqaQpWjkD03O7P8NKLhH9T5SbFJAYMyvCJlxtremwxqIIYDfqPrzoqCEk+IudPoHqzgJmSbG17Fuz3pkI7VZGEUEpLhTMXOVmdx/qsKiui/DmNmw14bvkOZMAOk+FUdWPetR4ZrkF9bW2n561zn4dxMmMh5SrwKOnjcBz1ntXSnDykgs7kNI8Qjzeawymsq9XHejEeZIFhD2+fnXJe38Y4mOoJIDHIku0Jgzs7+ddarGyJWst4EZn3LMASWlyPOuGy5wQAMzvmKgIs0ljJBerhN5bc8t/FE4cKdQBDDKXczowaOdBBAsZto0uD986P+lTAWa4sC5Z5JtbQHSqyV5SDqCDIcdwYNbPPTqQzT/W4PnTqW72ADCIdrEjU0TEAJcZst5CYJ95gDa/pQFFOUMTmJnZvq9VyNhKF1ArDNchi3hncNblUSpiWLzci/naog+EB0j3iZOggHfVv91QSHLB7PPIOfnQWUjkzhw/WG+FJBIcSxiLPp85qqFVaClqmTmLbAsPJ/5qiWbMSSdyDZy7kwNZ9KYmxi7M2zXbf5GhgbgiH+XcP8DRwlJSTmLgOzRcBhPN35c6IikeEmPCwuAZfS51qKSOhs7wBYv3aoJU9OpQgbDbU/HSgEvEJYEwIhrdr9agkzqzweT6U+KnfkZ25cvpUcbFjmHjXmOzetEMVtt5CnpFadvX+KVVHN4WNowMK0H7WftfrzqKcTk8ffekvicyQHAyP4pdWYzc7Gw260BJDm+V9pZ23LG1Ztmtg8QteGE5AUjw5gh1OpQIlnKoYB7E1BgwklWbLkYsByJO7w1VcNyCoJZDsA7glrbkttvRMHHAW6k6khKYGbSC8Dbk1VBC4DEa9/PaiISmxUbpbYAjxEubiPWnQrMlZCSGYkicqCcpcw7nL5m1BQl4Ac7a0RYxGCiEkqToSMpbo5bXWragrOXy7sCnLIeCktY2vpQPzBm8MJJDcm3v1oihmJN/1KIDM55WHONqqLBIJdmcDRg+4kxHm9X+FxygkMCDCkmUqbf6i2hFZ+AiZ2M30i28VfQrM0AQBoO5MeZ86KvpSD4sJy3iKCAogamYWkbs+41p04TpScvJw8mSXexYi2goOApjYAg+8CXeJgsGs43Pa9hkGWGZy4sC3S1v6oBBMWPyNSRhzrJZ9B1qzh4Jfn939KtIwASXuLBoNvW9QVxh6NIJDvrDQz7+Y2rsMbFzpRiD/mJc29/wB1YnmK5ZGELt29a6P2UyuGUlnOGoLAucq4IbqH7vWfJPVa8eWqrfiHEy8Oxd8RXfKhif8AuPpXFrwielgee3Wur/FSgcYYVxhJSmDJUfEpou6vSuZx8MQXnlpPrTjnSZ5bqhjpPa4eLsI8h5U44tSErw4KVJYiGuCC7OWaO2kGa+GIDkguSAH8WlxcCarEEvDtJ6VqzBxMQ7vJLc+lhSxFJAZ3JEMWyl9Yl07EXqOIltvjFDGMQCAzFngacyHF9KIIvF/S7puIaYn0aoq6iwonCZC5W8QEgBzBIY6Tq38RwmKk5iQkxcOBqfMvzoiWEXvYeg69T50QYxvISSHgH3dn2oX5ykZWLEMoTaYbaZb6UwxiHVuSz7a+dvOqCKX960XGwVIuBYG4sqztVUSYfkLlyI7PSxSppeAIJ0NmB0nSiLRWnLAObd4I+Reo5wRY9bzQQvws25O2jONNfOpkZZSQSz+F4tegf8928ILRI5v31vvUFDMXYAu72D6ANAoIxTOmnk7fGoYmKQzffnVFo5ExmU4vAIfVi8ilVHy8zSojl296lh0qVZtlrix4ldB8BUfp9aVKqC4dz3rUSkDBzAS+HOsjGeew8qelRzV38MYYVxWEFAKBzOCHHuK0NC9kl8wMjIuDaEEjyM0qVVE8JZYhyxuNCzt5TV3BsenzFPSoL3DiR96Vo4SREDX/ANaelRVw28/QJ+p86Mfn8qVKoC4Qk9B8q1vwp/x1DTKqNIWhqVKuc/61cfcYXFKP+Ixi5/4mL/5LrOxUjIqN/lSpUx9F9s3iCxiIFu1L2ZhhS0hQBHjgh7YZPxpUq6RkY5n72o/Djxq//nif+Bp6VVFHORlIJBmesfCtT2phgKwgAACJADA/5ixPampUpFb22kDGYAAZUmNyHPrVPBUQQ1KlSJRVC/UfOhbU9Kqn6Phjwnv/AOtQJ8I6n5UqVALEMjt8qhjWpUqF9Fww8I7/ABpUqVQ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67608" name="AutoShape 24" descr="data:image/jpeg;base64,/9j/4AAQSkZJRgABAQAAAQABAAD/2wCEAAkGBxQTEhUUExQWFRUXGBgaGBYYGRwaGBgYGBoZGBwcGBsYHiggGx8mHBoZITEhKCkrLi4uFyAzODMsNygtLisBCgoKDg0OGhAQGiwcHBwsLCwsLCwsLCwsLCwsLCwsLCwsLCwsLCwsLCwsLCwsLCwsLCwsLCwsLCwuLCwrLCsrLP/AABEIALcBFAMBIgACEQEDEQH/xAAcAAACAwEBAQEAAAAAAAAAAAACAwABBAYFBwj/xABGEAABAwMCAwQJAQYFAQYHAAABAhEhAAMxEkEEUWEicYGRBQYTMkKhscHw0SNSYnLh8RQWM4KikgckQ1Nz0kRUY5Oys8L/xAAYAQADAQEAAAAAAAAAAAAAAAAAAQIDBP/EAB8RAQEBAQABBQEBAAAAAAAAAAABAhEDEyExQVEScf/aAAwDAQACEQMRAD8A4wKYuNunRvvQgPj886oJ8e/vohBOnHXPP7UMTEhn58s99GcOPEc+v2obLEwwDbncD7mokdd3++35NVEaEUF5AH9qYB2Q53kY6PPOhAOThx4/jUQEF8U4zplv4s4h8yQ3ypyA8uMjBAM+R2zQ8NaGlySxLbwAHfuDjyo0r5ZAIChDswGOkvVROhC6mOy26u/oPzpU1s2/Itnv3pZWSWcRkmJFNsISoypmD4z9Ng9NPuLSQS4GNmenW0jS7GQWbn1O1ISrCnBhogy+edFobfOCdnnaaDCFfLr+daYg5wevPw3ahKRkSGwQ0tkigcsAHA5bNv5n6UjMsuWDSSG7xt1/rVrcRlWI5n5Ula4GWdzzdhNP05Yu4eMvljzoUUgDJefn9v710Pq96GTxIuqXDjSn/wBVUpAPRuvvV4QSkOAfP4Rqdg4clvrXecHYNmzbtmFga1fzrnP8KdKfCs932beLPa+dlB1aJKnYBnncOeRpV5TqUAAz9wEiRLDlvXseuPB+zvlSYRdGscu17w6MofMVz94ByQMkaQ0AnDUfR2cvAoYkBPaXCjEJD7jBhn7hWC6lIV2lOlnLeZAfPfvtW26SQyiXZg/gW+e9YlW+ySDhm5hi+0jOedJcZlXBq1Owcwx1Md9+pzt40m4ksksAnBYg9SCAX7h+kOuXHI7TAllDo8RkwGfkwrKq4iTOoyGHZBZzD8/J36UmhKrSmKmgQz4d9tpqJsqUep25NlwN+gFNte6sMD2Qoqhw+0wzxVXlBXvJYlSSQlpBAJYNGxG2fFH1l1cw338H3qHH1o7yezl0gs0Q87TgT3VYKdCklwvUGiG3B3fpQC1AuTAY7Oz8gfPyNHeuFkkbpHydP2oLtpixZzMbOxFFd9xB/mHkX+ihQcV7SHckhmBDhvGP70IUSN2x/eqSgksN8UaUkhsDOWdtss/LvoNT5D+GQTUTczOf71CrBID5nBHd51RuOGhnfEjo+WoDVZ4gpDBJI8ftUpCFt8KT3vUoN0YVyL4eMGrJAjB3gy80HsyACMPnzg8sGKJBcuZ7zmqcptlikkHGe7n+c6baDFmfo3530pmyGDPjnipVRnT7Z2Jzz5Z8KF6oDqPuX8KvURsRvyJBA+31pp43216UW3D+8W5uW5YYCke0nxdpbx+lXfHaCXEJQJ56Uv8AMmg1Syuz57tz89s1URfk3hyFK2AeYwP0pwDCR1BcgthhsaRbALEhgQoJYgueRmDjltVWlkNJyXDbvA3BwztTLhmoukAOJeRBPIb/AK0YAh3Ylhs7ZmlXHMlk7ANn8OTRkFId+RYu5fl4vvSBpWpgkksoE94EgHy57UKVbNP5hvN6kEMH1RpbDPgg4L1TFyAACHfduk8p8qZpbLNjOTLNjFWm4Sx+3XAz0qQAnKixLDbrjk1VbVtDmAzZfdQ8Z7qRx6/qzwPteIGqEWu2sEGQn3Un+ZRA86627dJUSSXMnvJJrzfVjhvZ8M5zdVr59hMJnqdR8BW9amz+PWGr2u3x55GL1h4b2nDFQDqsuoDnbUwWnpsXr53fYgkRLEQSG3gYmvqNq4Ae17pdKhzSQxidpr5v6U4JVq7ctqd0rUDDOBL9zTijN+i8k+2HSQoag435K0s4fuj9Kx8WHJMsHnJl9IPTr31suqYbdA+MOSN9mPSgVfYCUuMOJnmGIOTnHOqRHnXYIIJQWGYy2CNml4waz3D7rjEOXkd2dyfGtSQGZh7wZUnS55fFA5bmKZxQUoBS4QoZITJCYI3diP8Aq7hSaR5htuFMwZgZYmTscnuxRqRAIALsyXBJYJ5Dd8dFPgUxFrWAkJSlnJWTBGwJAiAfJ4lwvXCVK0nsqIckAHsh3LOwkmC0PypGzhRA1AsHIZ+nLuJD0knJ78z+HrWu5aKFKBUHTqBOoNEEDnjxpVsEzDly6m2mCfdxQYh29KUpct44dozyc0NwjQwhlBnz2ky/iBVoClEaX1KDRu7xG55H6U5dlytA1EsmDKtSeyUhoyflQGMDDkz4w5f+1UpDFs90+R3qKSzfr+lWsjbpO/XBahSkpDFyAeUz41ZRiC5+YPKqUGfec86EUA62gkf0JqUKU/kfrUoN0KY33lj30+2oOkFJk7GS7d4Hk80tYYTpLtCZIgHnu/yPKqF46WeHOwfxI/Wqjl4eE9poSXwcDLZ6c6oAn9TjnQacai53HLlNXLHPVvlVIsWkTtPkOtafZOpEq7REkNktE4pKQRnmRttzFavR6XWnkgFZ7kjV9qaV8XeSVrIwVEg4jq2aO2oAT7pYGC5KS/Zcw4aTzMVnQzSOoI7sT1ajQkSxht26c2f+vSqQbp1HCe0+QzASFR3tv1zQWdRHNIADPGYHm2OdDfJOlwElnBl1ST8sbYNCQSQ3y3+GO+gHoslgQx3Ad+1EaBI3nuqWG1MQk5dJzHIvnfLdKShOosnk+Ds/Lo0xQpaMF+Wc+VAaLUk8pYEs0Fp6eD1LZ0zEPkPgGHHP+9LCoZ27RjpDH5nyqwDpLcwGad5bPTxoAwvBBaXIIAaQzc/CtPofgDfuJQPiUA+wGSW6Bz4Vgf8ADyrr/U3hSE3bzZ/ZoghirtL/AOLD/dU6vI08ee646PiCCeyGSGCQIZKQwA5RSaInx/pQnrWLt4ApGWzXM+vXBFQt30gmPZ3I3T7qj3pIH+2ulKqzekeEN/h7toB1KTrT/PbOsDxGoeNKXlGp2PmxubszQ3Ngd+/PfWfihITgA5Ac6S3J3iaNN0pkHH1IaAR4UIWNB1LMksAHwz590uBPIVqwjJftlCgQ6f3SDLdNxnNLFl9U6QBIcYhgHLmTjpWi8xSeyQkaXID9H6HbPOs9+xpJcEOnUCRlJEHfJ3ekuFEvk6iXJUXcBnIBOTsXB2agShJ1B1Q2ks5aRMsPhFWsEgFgCJgMSDMgbDn1o+GWEqcEe6RqLsCUvGJBBY82pGzXVFyAA2AMtLwfEhy8Gg1Ow04ExsHLx0Mn50abckCQ4ZREM5khjluuDmtS1AIIYFZWS/xYIUHHX4eooNmF5kkAs5TCSRpaXI3yZ8qIH3hsUq0+A1PG/Z+fWlDWQzkvyHPlzximcJaa4kH4uyP9zpnkZxSDM8ffwxRIZs7y2WmqUiEls9RMnbIw3h1qLjs7vkfShSBph+U/PfyihkR8uvdVVYZutANt2CoOG8Yq6AI8KlAe0EjCS/UhtsD82q7GGDzt3UtNtywI2bkcCXpqC3J+6P0ojCmEzDsM0xanJaATjLPtQBZLh4OR3c6YEQ4z+CatFiB3d5P1r0vRl7SSvIQkjTDsohPL+L5VgtpwBMkdScV63or0clZUhV1NrWpKdS3IBGolKiN3SOlPqedYAUwW09AHHi53piFpAJPw/CdyGyzOK6i56ktCuItpI29nc5AO+/0q1epiCX/xCWbHs1Z5wBG/nR/cHpa/HLXV6gAVMYd8dMB8d+aEAhUh4GoDBEHaurT6mhyTxSZBgW1D8GcVE+picf4qJxaL+LGaP7g9LTlDEgiR03zG1S1bdngEs8R1Z5FdcPU1J/8Aiuf/AIROe9dEPUy3H/eTA2szznt86P7g9LTkbLRM9qNw0gh4c4DfeqUrSVNgxs8EeOx5V2P+TbeljxKzP/lRyx7TPjQ/5Ptf/ML/APswx2H7Tvo/uHPFpyNpDwBqfDdWLCDvX0uxw3sbaLIbsDtdVntL+ceFeX6M9XrVi4m57ZS9BKgg29IJAhzrLB22xXrKLlzv8zWetdbePFz8qJoVCrb8/ShJ/rUtlEUCLhBCk+8kv5fnzotVCnpSNw3rhwfseJKRp0LV7W2oiQlbGTuEsQzc68EBDrGSW0uwDwzkGIfvea+memPRdriU2wtS0KQFAKQlKiUKYsXIwX868r/JnDBWoXrwOzITH/N6qaZXF77OCKiklDAuwLmMvk7eVAtkvnSpg7e6PeGN926V2/EepXDmfbXQXLn2aZeca/pSv8lWd790gbG2P/fR/cOeOuF4hCdGSTkYw7AB5+2WxS76goOGCo1MYaANIPRj4E123E+pNtRf/EL2E2xAAb/zOVIV6kJD/wDeFHvtDfuudKX9xXp6cleISlPZOoPLncGGeJmI3+JqXwwUPdkAOSI2LOTuHrsrvqmop0DiVaASQk2wQHASX/aTAG2wxWYephA0/wCIcMWCrZYE5IAuiaPUg9PTkErYMFE7iSGV0y5Z+VM4a6hK0kpIKdLurKgoEnY8onFdMr1Kl/bBgzjQQT46zP41YPSvoBFlAKr4HUp7SlfwzEvvyc0vUyd8deDxCGUQcgkP3R9qoIGSYYYG/L6z0q7y3OGMvu7kn9BHKqclyTnbE82Zv71ZJIAcZxGzyR41aEHUmBLEAwCPFgxoD+fj1RegCAqqgqqA9i2pQD4Bh9oL/WnIvMebb/n5NITdEhjpyz4OOW5q+HALuWZzJZ+lJFjZdUHICdJGxM9M9KK0uMB3BkwehFZrKtRY6QS8mBjyo0KndnqpWdjZbtmZAIO5A32czW0BPsBqftKWXmPdSCW7lbc685JDf1+3hW3jl/6Y3TbTG3ae5/8A2KqIr3vQfrQbYFu+9y2IDM6Gb3Dy/hMd1degpUgLtqC0Kwoc+Sv3T0NfLk3RDJDbjukznb516XoXj71pWqy7qP8Ap5QoS4Uk5wG3g0rn8PPk58voDULVn9F+lLXE/wCmdNzeyTJPO3+8OmRTLV8EqDEFJlww8HzWbf69jR3VTedXUcP30wlW1UatqABSm2eduu5omqi+0z5datqRotPI1RP2qLEVKFANQz3VKiutI1HFLAo6DHKkcKiqIoldKWWpKgVp/OtKUPnTXpS/z7fnWlVQlX12P9aC6sAbmYaTvyz5VfF3U20ldxQQkfEYH9T0E1xPpb1n9sootq9lakOX1L5am9xPQSwokt+C1qR7HrB6xJtsi2NVwh8OhLO5Le8zGBynlXEcfxBu3Csla/5shI6iBGwDCgKCVJDiGSC3Z7hD4PKjs2goDRCgFBQd8JcKYhgDg5MGK0zmRldWs10YOXD/AG+oNGl1Fglz4ksPljpTb9vSGWmQNIyACFFRLEOQUq+YrPcWS0vAHgwYeFUUGkgBQUl/3TyUJ7mmR3UlURRhJMBzktyqkNviH59flQFM1VRQX798tUoNvssXJnMbiPePR6Zwekqw57UEsGYtPT51kdv6b9WoraZS2S3Ri/5NJFazeDANO53OGbwHzo0qEM77vzfas9+/qWpRJUSZJADjwJbG1aOFXDaXTksBqGd8tA6edOIrQlfZbd/L+/2r0ONvNdXsA6B10jSH8qwejkgqQSX7aBp/eDud3GBtWjWVDUfeU7JDggn4szk5Pyq4z1DEyASmEhiPdfVgmXOflVpSCD2gNIcPBPNmyQeZqAMnSl1FTJPIF373g0FlOlSmWkFODMyBESzk9aqIaE3CltLpUSGYgFKhlpJEaZjcV1/on1qQv9nxJAVAF8AAE4/aJB/5jo4ri7Sw6iVM4f3X1F3YYaR8uRptlKlayUCAwcDs61BmBnd37qVkp51cvp122UkdQ4IkEbEHcUt64z0R6xq4Zrah7Sz+4VSCfiQQ+g9N5eZrsuFWi4j2lpWpMO4ZSP8A1E7PsRB2rPU43zqVZarQOVUo907fpUBqGi01R76iulU1M0NVWf0t6Ts8MkKvqIKgSi2karixzAcBI/iUQK53/PSHLcItQ2Kr4ST3pFogHxNIOrL70tWfv0evN9E+s/DXyLbqsXCRpTcIKFHYJuCH27QDxXq3bZBYwQZBggv1oOF0BFQ1R/PnSNW/Wlqox0oQh3wwkkmAOZOwoqoT9a8n036btcLC3Vcb/TBnvuH4B5npXmenfW8Je3wjliyr7GCXi2FYdveJflzrjCpJfUAVn4ypRJVqd1SQ7efLeiY78pvk58G+mPStziVk3CGEJAcIQP4U9eZmsXs2EwTsQQGbNaApKVqCnUkv2U4JkD91pciIiDWYlJ6HZhDk76lRsP7TpzjLpjnUGUXB7JBIBL5S7FMS5pal6NQyohSSx3kO5Th+XnTbdnWAEpYwkkqgqLgZ3Pe0bVBaABSpQB1QAx7SSQxchsu+IzTC+NWFA6dRSkjS4nSQAH/6eZzSbqGDtBZiWfGwB5vtRG1KglQLnuGWDksGl/GlgA5cY91IwBJyP60jijPlyZ+e+1FbW2wIcFjgtsd96X0/pUCeVBiUSSTzJNSqB6fWpQGm2pgWLPDziHqwljCgWJxuBuHDT+CkloYMd5yX+X9KbZ1KUAgSWDc35uWpJWcuBHKfnTELA5/0+9LRaBQT8QVhx7oBfxxTSdLp0spmO5d3fkIjzpprfwDouF/gQtWxYhBIPWSPOhA7agCogO5ydLyVFL/Ws/Ce5dP8KU+a0q+iVVrKhauBfmB3SOrEicOYeqiKaq4YVqJJwTmI5kjEURWpckFSmDk9GDkvJwPGsqSAouQQDhzg/wAQ5fem274YpYB3JJfIG3eWjoOtNFh1pMhmd5LwO94beitqYuC3xADAlt360q0oBlARMKmME9aabunUIJiTlht5Q3hTKru3ApTuxJLkDrmM+DYr0vQnpBdq6FpULQAdTOAoZYjBLYBiK8xyyX7MuCAMY7w0/KiuXICcJD6XSxMkTlvpT4X+PonoL0wji0KUE6LlsOsN2FAlnSZ0l/hPhW4lq8v1X4U2+EQcKvH2iv5Q4tiNveU38VekTWFnu6828i2eg4nik2bVy8oAi0kqAf3lEgIT3FRFMBryfWhJPBXwJY2lH+ULAL+YpKch6DvI4jjkK41epNxZ9oolhg6U/wAKX0hthyr6+v1V4IqB/wANajkGHiBB8a+B3TBr9A8P6bsrse3So+yZ30LBYbhOlyIMgNB5Uir5b/2o+j+Gs37abASlSkqNxCMCRpLfCT2vKvY9UfS6uI4Yi4dVywUpKnlVtQOknmQQUvyaua9bPTXCXze9jw7XFXdX+ICifaJYgwqUvEdK3/8AZ3ZOniV4DWkPzUVFTeAHzp/Ry+7qVGhE91Gr8/PzNKNJcpPH8ZbsWjduqUEPpAAdSlGQkDaHkxXA+mfWm7xHYSyLYLhAdnBLalP29sjmzV3vpTgfbWLtj4lpdPS4jtI+YI8a+V2BqCw+AVM7OpI5nLRGS/SqxGfktZ7gOVAnVgtkphg3Vn7qPh9CD+1SouA4BGGdJbBDsWLiMHFLtXFGHLu6RHvf2FDYUEuVEh4YAFw85MGtGY+IXqVrUNbFAUokuSAxwZB0meSRilXLelTlPZJLEuwcOHY5Zi004BIt6w2oGAdJeRBBPus8aeU7VnucRqBKiSpy0DSEkMe7ZmENSNfE2tLKJCkqcBQOdLaoBgTuJqXOGKQhQAZTqAUzaUlnMtJCo6davh0ISyl6SHIKXdXeofu/Wl3bEh2ALgEnOlnjIBOHG9AWkxPvHmJYPh4MvDbUGpwwG/ljD4nlTEEE6WYu4UX1MAeyXLAfpSEjP6/k0KggwcEPEbNyPXu61QWzN4vv5HFRCiYfP59qK2Uy6XgsQWmPkPvSNQQC877walUBUoB+rsEAiVORvGJwRJjOaBDNkucwGbz5tUN3tagAJcAe75H6URES4KgScSXhulJIVCdupGPCK0XUgADU7Ej55B3BpBchyzCNhzNMTaMsCWBdg4jMjYc6aXpX+HCbagg6xqJcuNIQkjtdf2g6YrJa4ghpwXEO/eT3mncSUJShOlTsVB2cOspkPnShMPURdUpRLCRMgFQzOJ7stimkxBBDAOD7pJnLtyJDt50YR+0DBQD8tSgn+X4m+dV7YE6luVMMEA6cOphKmB5ZfpQ22MklIECHGIE98s/dTTYZcYEElJgFgY7iMiPzk1RUE6gAACwDQ6h1zjM0tVopOrISQNQlJJDgPyId96Ozel0gpcKSXIUqRIwM8476qJHYutKWIAnUHDt39M9PCt3obgjxXEIQ47anW2Epkr8g9YeElQSntPLSHIDt1L/3rtPUjh9Ntd/dYFlEMdKPePVxoHnJo1fY857XS8RcBPZgbDkkAADyArOpRDR89m7qIqqiQ/f1rGulErPdVhQD6k6kKBSpP7ySGUD4UCz9qvVSU4b0v6BucIsXraResAulSk6kjkLyRgiMwWHdWBfpu4q0p7izfPEIvC64gItrQwI91ioMAGbyr6NaulJ1IJB6ffmOlIVbSS6rHDqXnUbFtz46c0Fx8/4X0be426pdu0kPK1pGiyksNSiSWBJdRA5lhX0HgeFRYtps2i6UuSohitZ95RHkANgKdcurUGWqBhIDJ8AGAoSww+29F9zk4iwaA5/OtFq50tS4n8/GpKF7TzDN4TXAeuHDCzxSgm3F1IXbOSStT4PI6kMNmrvCeQrwPXXgRc4ULCXVYO0HRcIB8lMfGnLyp3OxwFy2BzB0gyAzl+uGBbcnahGnSGBefaFgWZTgp8ObUXFXUnA5bDMCWzDnbM0NwoZ0gyCGUQWYgkuljlthnz1Yh4m2AlIPvGXYDsN2SCkyebh8cqC8svqKEhgmA4BeQpt+u1AFEOQ4LdPkcjbr1pcT+fLFIzlI1gEAqUXKjqDEklncBiwO5eKalSgFIGh0KchWkqJdmSSJAbD770m3dLaAA+qOyNXaGkh8sRtTbgXaJQU6SpPaSXdpICnbA5fWgMy0FySQWMl8npzfnUvJkww+XnzqKch3fSG6gZ8neetQEgg5xkRIeg4lu25kHDjZ/E1Wks7R8nP58qpnHV2beeQ/M021w5UoJh1HybnyMYpGlu8AJQk9S/2IqUtRO5MRPTapQZiFGZyGlunP60XELJYEMEhgM95fqXNCi2TsfI7ZxyFQrcHPIbsHJYnNJK9Mkcn+VWkGW5T3Y/ShfnyP55709CuwwUdSiE6W+HYv3sG6Uya71lS1WkJB1aEgF9whOruYz3k8xQLGh0qILlixBhOz7MWx51aOIQLi9SdSSpSm1Nh9MiWkvzYcqtCAl1ezdOklOt2YuAzM/adqpBa42Adiej+f6xRIWNhIaXkjo7gRRXgldyB7NKtLPDEgeDPvyzQqCrSnCgWcO0F9SXTqEuBlt6CaOIvhTvo1QXSGHu4AAz+nm7hAmbimKQT2AS+r4dW+nxnnWS3c1KdcgqdRwTqMhwIdu6mX7qSo6AEpLdmSxAbJzL+VUmnWbOsslytSkgJGO1DOerBq+q2+GTaQiymRaSEvzOVnxUTXG+ovBpVfXd0kCyl0uQQLiuyNg8uemneuwdsP96z1W3jgifAVNVADmr1vU9aWITVKNCAcc8D9KwemfTdvhAdY9peaLIMJ63CMfyie6kO8j0LqglBWtSUIDOtWH5ACVHoPlXM3fXpAu6U2NVnBUoteVjtJ+Eb9mXGTXNelfTN/iFBV1QJQxSEkBKA+EAbhxjlL1huB1spTs7EdoGCQx8hWkx+srv8AH1i0tNxAuWlhdsw4yk8lj4T31RPnzr5r6F9M3bClLFxTw4YELYgaVv8ACUvzxFd/6D9KWuLSCgezuiDaJhTBybROf5TNTc8Xncvy11RP5+eNMI88f35UJFS0KfahXYCwq2r3biVIV3LDP4QfCjWKE+f1pKfKLnBqTeuWwgarROoK/wDpliZzvG4pFq2pTlAABSAXYO2dPP3ZbnOa6j1/9HkX0X0uPbIIURHbQGV3uhi281ztsJTcE6kB2WkKALjS4kESR1861l7HPqcrLd4jshAYsJ3bJ7J2cZfd8Uu0EsdTb7kHYD6vDmKepKT2Ahi4l3UWdwMAAv8AIUlknTpOmC+vmEuZGZcAM+KAZf1H3yAwISACXAJ7IZ4d5NIvKctCm+JjIiS/StViyTpSVgDtFKiprYgy+QdSQGaY50sWnAKElwz/ABDMGdyXDYgUBSinQQFL0qYhDxqBUHO0Jad9XkkHBrRd9HXEh1JKS4ABHMEv3QZxB5VDY0BQURqDsGcKEhwp/wBXoOMpo7ggElySZcHlnd+/pQH8/PzFO4YHtEKCWG8PzA69KSg6MOQO9xHlNSnJuBLg20qnK9TttAIb+tSgIzEGQmWDzpyeUF26zSlWyAHcE7HkQ4PPFDcZyxJGz5ap7OHMY8X/AKUIMCpCg7icDIwfpmn2LbKSckEKZlSkDW8jo1Y/z+1aOE+IvhKv+TW5P+6iJo9L22c++WEsHE/YUV1ZUe370amADJAZgw7J2MZpaiHwx+u7jadgOdHZ4hpSdJGDvPIgZl3PKqIzibqGQUhTt2tTaYZgG6CS++1Uq6op0ajpBgOG3gc8/WruoS/vqUJ8SxYkO4HM99JRcISQCySzwzqSY8go+dMmvhAjX2jsWCQ8tDdodRu3fRo4iAyUoKQZDuXJJd3lizxArGmyYPukgs4PaIyA1e16ueizd4iyhSew+sqbNtPaUe5gwoL5d36ucF7HhbadLKX+1XzBVCEnuSx/3VuUaq5eKiVbnbkOXhihJ23OBWXW8hilfmw/IqKGlJWVJSkZWs6UA9Sd+mT41h9L+lrHCD9sSbhDiyk9qcaz8AzOcxFcB6Y9PL4taPaqKUAkBCf9JAeNKRJLM5MmnM2ldyOn9NetClJNvggznQbmbqn/AHQC6EnbL8xiuJB7RY6mh22diSTgk8+dVZCfaRq0jfKgBJIbcB5+lAtHJTgzP32fuetZmRldW/LXxYB0gFOoJL+7kHdSeyqMHzoLZTpJ1JCuywILvqkvjnPICBV3lJ0pSNKRq7cAqTJA0uxUGDnIkY3WghmDKJYJAiAMzuc5/SmmKWQOyFZcE7Efw4j60SFOoEMkgghmG0bgbScy9BpIGowDtEh2xAM//ieVFasxLBRcuotAY9lwxJ2L7GkrrtvQXrYlbW+LUyuz7O6HKiFEgJuASWjtGZ3k10pBguJDpUC6VDmlQgivkgWlQlZZiS4CiVBo5pdh2t69H0B6y3eF7Ck67ROpVpUZ+JB+BTS+C88xnrH3Gud/r6Qo+HSgak8Dx1q8j2lpWpHxCAtB5XA8fzYNONZto8T1r4M3uFuJT7yGupbLphX/ABJ8q+d+10iDC0gnQSnIKSkuIOYYiXxX10KCS+0vybceVfLfWD0Z7G6q2pSQlJJQcqKFFxHdPeTzqsfjPyR5NxMmQdn2rTxl5BQkBKkLBwXLghMgnGMcmyXNH6Pv6bje0WlBIJUnskhL6cSC7ee5rNxIDliVGNRUGIV8TTIeH/pWjNfttak6jzcq7Q7wBv8Aem8LcBhQBYl3UEOnSQAS+xGweTu1Zbg0mCDicjnkj8Y0akKI1EK7SoiCTluvu+YpGapbyJZDKhIYlxh5BHdJ55yDFbfaKVaSgrLJKmQzAA9rU+C5eOhpItgBlpY7MWU5AKXBfssXgB3zQcAVai6iX3Jck0SUAvLci0Z3ZyI76gIcMMCXmcmOVHfSQASAAZBDSB2dob7vSMy8iWuA6gAGILgAQKlAHP8Af9TUoMlKmLg4xyNXfvFRcl+Qlkh8B8DpQ3SHcbgHx3zmiVAAIDFlPzEw+39KEABragEWlk/EbaQzEt2lbfyprIsyTpYHGYD7c+VP9o1tH86leACQPvTiaO9xJPs5bQjSIDmST35YPsBWjjlBSbZVpCmSgp06SyfiUXzIGBh6zKuI0kHLDSQNLuzlTycf8ielS4TeU+Sw1EsA+PhDAbTVJarySpRQhKFS7Jc6XghzKvzaKLi7TKGsJUpQcpSQADy7OCwc89XOsqxp7DlWkOCAClyx3Dkd/SKZwyyghJYakySx7JcywM8t4GKaU4e6kIA7RlyNgpiAoDeGy3zcd76h8MUWF3lOfaH2dt8+zRKyHwCrstiK4MIKilFsHSbmlJlitTJDnmwB29419N9JcfY4K0hFxUW0BNu0n31tlR/dBUX1Go1fpeZ9tyLeSSEpAdSlFkpHMnauX9OeugQ6ODlWDfUP/wBSTj+Y+W9c/wClfWW/xLailFk6gm0kOnBEv7yv4tnhq8e0PeEGOn1OKJn9PWzytVxypSl6ikqnUpS5SlyZ589smgKyvSNTByAnAGKLhr+lmUUBThREhmYOH/iZvvSCkDcYgz+OC45RWiD7Vt0gqAIBdShkTvzgjFMupSSdA7KWJB04cDm5hue5pNoqT2mLMSCNxALEd7Gpb4gpSU6ffEHB733EEeJoIZCTq954CRuHIYnw26iitgFRQEklekJdgdeMuAA5PkBzpJ1g6tLFgSGjSWY/nMVaFoKhlIG4ku7gsTyj59KApw7FOIM1ov3gt5UrtHTbdikAdnYjBMDlSbNzTc1DSoDI5pLBm5/cb08XdCWCh2tQJS5U0QQohjjA2zmgyeJs6QHeAAqGIOcPhu7JqrKnCtyBucO6XbSYAYZhxzi1XglCCk9rtBSpEakkOMEQdzmdqSi8plIQrsq0g4AISSRJkS5brSNo4Xj7lhYuWl6VMCSFOCNwoHmQXBG9d16B9Yk8QG0+zuAgaP8Aw1P+4o+6T+4e4Gvny7YAQey6tR0kkFmDOSwIMkNzrOgyyiQGIjmJD+LeVRrPWmdcfYAt+fXY9QRtXJ+vvAa/ZXAUJzaWpUBh20F9oCh4NQerXrGolNq8dQ0qHtSRqTpGoAqJa4G2LKHOuk9IcOniuGWhKkqFxJKFCU609pLb5DEdaz95fdpdTUfLuCSClTq0AB9TSSmUpEid6BdxQSEqB2YKDwMgEsQOg50yxbW+kGEgqDltMagemQWztTD6UulBC1KUlTyZJy3vQ2ovzjNasg37A1AjthaXGNSf+kmQBvzxSuJSew7SnLkuASAZ5M0RFHwQQ6Qsez95QudrLdgkTAUMgUN/0hcU5UoKKpJIDgg7RDkPFAgl8KAVYXpEsrZjIY4AZ+sUu6dSUQXAIKpYh4zhgW8KFCQs50mSSqQS45B+Zf8ADF2i5YQCzguIgsreZ8RSMKUb7DLnM7U24QRHZaGJd3JMcm/M0BuugJiDETPM7j9aJDsAU5Lu0sHBbp+lI1BXSpSwTzq6FAWQ7gMNg7/OoVuEpYQ87l2yd8R31KlEZqC+jwwfZ9xT763Ft3PZmea1fZvKpUqipCjTUqcFgw7Lhy3lvIepUoIdopcBSmG7u0PyH23o7KjKQSEKMp1Nq0zyMh4Lb1KlVE06z6SuIu+0trJKSSkqAZ9KgFaPd1AEtyNVxfF61aiXLF1l1KuFuyVBRIGwjvqVKQAgg25dwYmJkw3Qy+4pWuZAMNLwMAxy/BUqUw9DiuHYpUhSlhainUoAdonAG0b4rIlYcySS4Iwes7/1qVKdTPhLbJOXSWcsYeYD0RSEq0qBEziOTZGDOalSgzfb6h2gXKUAEMAUpcEqGSXA3GO6s/8AiQAkMezqGeeGGxFXUoquDXfdCQDqYwpgGcSCTJ28qhsFBQpelixaSGYKGqMEEc6lSgjOMsqTcUlSTqb3AoY0uHUILMCzS1Z1OSFJBc6iSS7kST9alSkcL1KPZmSIeCo7th5atITrtHQgfs06riviMme7Ab+tSpQdZgv+FJZTyHfoS7t0r0fQ/pq7w6ntqBdTqQX0HaRAHQpn6VKlTZ1RPGXLd3iVKT+yStRUQoaglRlSeyJGp2jfasPtSoN3BzLDkPOpUo+IDSvVoSp3cdp3ZJOEjAEk99IvGSMtDgM4EP8AJ6upQIfbe1ouJUylBTNlOU7jkHcc6WkFKwhTgBQdLuHdnbD1VSgxKtaTIiW8IqrV9SS6S0EdwLuz4zVVKSvpd7T2dP7of+bfNSpUoHX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67610" name="AutoShape 26" descr="data:image/jpeg;base64,/9j/4AAQSkZJRgABAQAAAQABAAD/2wCEAAkGBxQTEhUUExQWFRUXGBgaGBYYGRwaGBgYGBoZGBwcGBsYHiggGx8mHBoZITEhKCkrLi4uFyAzODMsNygtLisBCgoKDg0OGhAQGiwcHBwsLCwsLCwsLCwsLCwsLCwsLCwsLCwsLCwsLCwsLCwsLCwsLCwsLCwsLCwuLCwrLCsrLP/AABEIALcBFAMBIgACEQEDEQH/xAAcAAACAwEBAQEAAAAAAAAAAAACAwABBAYFBwj/xABGEAABAwMCAwQJAQYFAQYHAAABAhEhAAMxEkEEUWEicYGRBQYTMkKhscHw0SNSYnLh8RQWM4KikgckQ1Nz0kRUY5Oys8L/xAAYAQADAQEAAAAAAAAAAAAAAAAAAQIDBP/EAB8RAQEBAQABBQEBAAAAAAAAAAABAhEDEyExQVEScf/aAAwDAQACEQMRAD8A4wKYuNunRvvQgPj886oJ8e/vohBOnHXPP7UMTEhn58s99GcOPEc+v2obLEwwDbncD7mokdd3++35NVEaEUF5AH9qYB2Q53kY6PPOhAOThx4/jUQEF8U4zplv4s4h8yQ3ypyA8uMjBAM+R2zQ8NaGlySxLbwAHfuDjyo0r5ZAIChDswGOkvVROhC6mOy26u/oPzpU1s2/Itnv3pZWSWcRkmJFNsISoypmD4z9Ng9NPuLSQS4GNmenW0jS7GQWbn1O1ISrCnBhogy+edFobfOCdnnaaDCFfLr+daYg5wevPw3ahKRkSGwQ0tkigcsAHA5bNv5n6UjMsuWDSSG7xt1/rVrcRlWI5n5Ula4GWdzzdhNP05Yu4eMvljzoUUgDJefn9v710Pq96GTxIuqXDjSn/wBVUpAPRuvvV4QSkOAfP4Rqdg4clvrXecHYNmzbtmFga1fzrnP8KdKfCs932beLPa+dlB1aJKnYBnncOeRpV5TqUAAz9wEiRLDlvXseuPB+zvlSYRdGscu17w6MofMVz94ByQMkaQ0AnDUfR2cvAoYkBPaXCjEJD7jBhn7hWC6lIV2lOlnLeZAfPfvtW26SQyiXZg/gW+e9YlW+ySDhm5hi+0jOedJcZlXBq1Owcwx1Md9+pzt40m4ksksAnBYg9SCAX7h+kOuXHI7TAllDo8RkwGfkwrKq4iTOoyGHZBZzD8/J36UmhKrSmKmgQz4d9tpqJsqUep25NlwN+gFNte6sMD2Qoqhw+0wzxVXlBXvJYlSSQlpBAJYNGxG2fFH1l1cw338H3qHH1o7yezl0gs0Q87TgT3VYKdCklwvUGiG3B3fpQC1AuTAY7Oz8gfPyNHeuFkkbpHydP2oLtpixZzMbOxFFd9xB/mHkX+ihQcV7SHckhmBDhvGP70IUSN2x/eqSgksN8UaUkhsDOWdtss/LvoNT5D+GQTUTczOf71CrBID5nBHd51RuOGhnfEjo+WoDVZ4gpDBJI8ftUpCFt8KT3vUoN0YVyL4eMGrJAjB3gy80HsyACMPnzg8sGKJBcuZ7zmqcptlikkHGe7n+c6baDFmfo3530pmyGDPjnipVRnT7Z2Jzz5Z8KF6oDqPuX8KvURsRvyJBA+31pp43216UW3D+8W5uW5YYCke0nxdpbx+lXfHaCXEJQJ56Uv8AMmg1Syuz57tz89s1URfk3hyFK2AeYwP0pwDCR1BcgthhsaRbALEhgQoJYgueRmDjltVWlkNJyXDbvA3BwztTLhmoukAOJeRBPIb/AK0YAh3Ylhs7ZmlXHMlk7ANn8OTRkFId+RYu5fl4vvSBpWpgkksoE94EgHy57UKVbNP5hvN6kEMH1RpbDPgg4L1TFyAACHfduk8p8qZpbLNjOTLNjFWm4Sx+3XAz0qQAnKixLDbrjk1VbVtDmAzZfdQ8Z7qRx6/qzwPteIGqEWu2sEGQn3Un+ZRA86627dJUSSXMnvJJrzfVjhvZ8M5zdVr59hMJnqdR8BW9amz+PWGr2u3x55GL1h4b2nDFQDqsuoDnbUwWnpsXr53fYgkRLEQSG3gYmvqNq4Ae17pdKhzSQxidpr5v6U4JVq7ctqd0rUDDOBL9zTijN+i8k+2HSQoag435K0s4fuj9Kx8WHJMsHnJl9IPTr31suqYbdA+MOSN9mPSgVfYCUuMOJnmGIOTnHOqRHnXYIIJQWGYy2CNml4waz3D7rjEOXkd2dyfGtSQGZh7wZUnS55fFA5bmKZxQUoBS4QoZITJCYI3diP8Aq7hSaR5htuFMwZgZYmTscnuxRqRAIALsyXBJYJ5Dd8dFPgUxFrWAkJSlnJWTBGwJAiAfJ4lwvXCVK0nsqIckAHsh3LOwkmC0PypGzhRA1AsHIZ+nLuJD0knJ78z+HrWu5aKFKBUHTqBOoNEEDnjxpVsEzDly6m2mCfdxQYh29KUpct44dozyc0NwjQwhlBnz2ky/iBVoClEaX1KDRu7xG55H6U5dlytA1EsmDKtSeyUhoyflQGMDDkz4w5f+1UpDFs90+R3qKSzfr+lWsjbpO/XBahSkpDFyAeUz41ZRiC5+YPKqUGfec86EUA62gkf0JqUKU/kfrUoN0KY33lj30+2oOkFJk7GS7d4Hk80tYYTpLtCZIgHnu/yPKqF46WeHOwfxI/Wqjl4eE9poSXwcDLZ6c6oAn9TjnQacai53HLlNXLHPVvlVIsWkTtPkOtafZOpEq7REkNktE4pKQRnmRttzFavR6XWnkgFZ7kjV9qaV8XeSVrIwVEg4jq2aO2oAT7pYGC5KS/Zcw4aTzMVnQzSOoI7sT1ajQkSxht26c2f+vSqQbp1HCe0+QzASFR3tv1zQWdRHNIADPGYHm2OdDfJOlwElnBl1ST8sbYNCQSQ3y3+GO+gHoslgQx3Ad+1EaBI3nuqWG1MQk5dJzHIvnfLdKShOosnk+Ds/Lo0xQpaMF+Wc+VAaLUk8pYEs0Fp6eD1LZ0zEPkPgGHHP+9LCoZ27RjpDH5nyqwDpLcwGad5bPTxoAwvBBaXIIAaQzc/CtPofgDfuJQPiUA+wGSW6Bz4Vgf8ADyrr/U3hSE3bzZ/ZoghirtL/AOLD/dU6vI08ee646PiCCeyGSGCQIZKQwA5RSaInx/pQnrWLt4ApGWzXM+vXBFQt30gmPZ3I3T7qj3pIH+2ulKqzekeEN/h7toB1KTrT/PbOsDxGoeNKXlGp2PmxubszQ3Ngd+/PfWfihITgA5Ac6S3J3iaNN0pkHH1IaAR4UIWNB1LMksAHwz590uBPIVqwjJftlCgQ6f3SDLdNxnNLFl9U6QBIcYhgHLmTjpWi8xSeyQkaXID9H6HbPOs9+xpJcEOnUCRlJEHfJ3ekuFEvk6iXJUXcBnIBOTsXB2agShJ1B1Q2ks5aRMsPhFWsEgFgCJgMSDMgbDn1o+GWEqcEe6RqLsCUvGJBBY82pGzXVFyAA2AMtLwfEhy8Gg1Ow04ExsHLx0Mn50abckCQ4ZREM5khjluuDmtS1AIIYFZWS/xYIUHHX4eooNmF5kkAs5TCSRpaXI3yZ8qIH3hsUq0+A1PG/Z+fWlDWQzkvyHPlzximcJaa4kH4uyP9zpnkZxSDM8ffwxRIZs7y2WmqUiEls9RMnbIw3h1qLjs7vkfShSBph+U/PfyihkR8uvdVVYZutANt2CoOG8Yq6AI8KlAe0EjCS/UhtsD82q7GGDzt3UtNtywI2bkcCXpqC3J+6P0ojCmEzDsM0xanJaATjLPtQBZLh4OR3c6YEQ4z+CatFiB3d5P1r0vRl7SSvIQkjTDsohPL+L5VgtpwBMkdScV63or0clZUhV1NrWpKdS3IBGolKiN3SOlPqedYAUwW09AHHi53piFpAJPw/CdyGyzOK6i56ktCuItpI29nc5AO+/0q1epiCX/xCWbHs1Z5wBG/nR/cHpa/HLXV6gAVMYd8dMB8d+aEAhUh4GoDBEHaurT6mhyTxSZBgW1D8GcVE+picf4qJxaL+LGaP7g9LTlDEgiR03zG1S1bdngEs8R1Z5FdcPU1J/8Aiuf/AIROe9dEPUy3H/eTA2szznt86P7g9LTkbLRM9qNw0gh4c4DfeqUrSVNgxs8EeOx5V2P+TbeljxKzP/lRyx7TPjQ/5Ptf/ML/APswx2H7Tvo/uHPFpyNpDwBqfDdWLCDvX0uxw3sbaLIbsDtdVntL+ceFeX6M9XrVi4m57ZS9BKgg29IJAhzrLB22xXrKLlzv8zWetdbePFz8qJoVCrb8/ShJ/rUtlEUCLhBCk+8kv5fnzotVCnpSNw3rhwfseJKRp0LV7W2oiQlbGTuEsQzc68EBDrGSW0uwDwzkGIfvea+memPRdriU2wtS0KQFAKQlKiUKYsXIwX868r/JnDBWoXrwOzITH/N6qaZXF77OCKiklDAuwLmMvk7eVAtkvnSpg7e6PeGN926V2/EepXDmfbXQXLn2aZeca/pSv8lWd790gbG2P/fR/cOeOuF4hCdGSTkYw7AB5+2WxS76goOGCo1MYaANIPRj4E123E+pNtRf/EL2E2xAAb/zOVIV6kJD/wDeFHvtDfuudKX9xXp6cleISlPZOoPLncGGeJmI3+JqXwwUPdkAOSI2LOTuHrsrvqmop0DiVaASQk2wQHASX/aTAG2wxWYephA0/wCIcMWCrZYE5IAuiaPUg9PTkErYMFE7iSGV0y5Z+VM4a6hK0kpIKdLurKgoEnY8onFdMr1Kl/bBgzjQQT46zP41YPSvoBFlAKr4HUp7SlfwzEvvyc0vUyd8deDxCGUQcgkP3R9qoIGSYYYG/L6z0q7y3OGMvu7kn9BHKqclyTnbE82Zv71ZJIAcZxGzyR41aEHUmBLEAwCPFgxoD+fj1RegCAqqgqqA9i2pQD4Bh9oL/WnIvMebb/n5NITdEhjpyz4OOW5q+HALuWZzJZ+lJFjZdUHICdJGxM9M9KK0uMB3BkwehFZrKtRY6QS8mBjyo0KndnqpWdjZbtmZAIO5A32czW0BPsBqftKWXmPdSCW7lbc685JDf1+3hW3jl/6Y3TbTG3ae5/8A2KqIr3vQfrQbYFu+9y2IDM6Gb3Dy/hMd1degpUgLtqC0Kwoc+Sv3T0NfLk3RDJDbjukznb516XoXj71pWqy7qP8Ap5QoS4Uk5wG3g0rn8PPk58voDULVn9F+lLXE/wCmdNzeyTJPO3+8OmRTLV8EqDEFJlww8HzWbf69jR3VTedXUcP30wlW1UatqABSm2eduu5omqi+0z5datqRotPI1RP2qLEVKFANQz3VKiutI1HFLAo6DHKkcKiqIoldKWWpKgVp/OtKUPnTXpS/z7fnWlVQlX12P9aC6sAbmYaTvyz5VfF3U20ldxQQkfEYH9T0E1xPpb1n9sootq9lakOX1L5am9xPQSwokt+C1qR7HrB6xJtsi2NVwh8OhLO5Le8zGBynlXEcfxBu3Csla/5shI6iBGwDCgKCVJDiGSC3Z7hD4PKjs2goDRCgFBQd8JcKYhgDg5MGK0zmRldWs10YOXD/AG+oNGl1Fglz4ksPljpTb9vSGWmQNIyACFFRLEOQUq+YrPcWS0vAHgwYeFUUGkgBQUl/3TyUJ7mmR3UlURRhJMBzktyqkNviH59flQFM1VRQX798tUoNvssXJnMbiPePR6Zwekqw57UEsGYtPT51kdv6b9WoraZS2S3Ri/5NJFazeDANO53OGbwHzo0qEM77vzfas9+/qWpRJUSZJADjwJbG1aOFXDaXTksBqGd8tA6edOIrQlfZbd/L+/2r0ONvNdXsA6B10jSH8qwejkgqQSX7aBp/eDud3GBtWjWVDUfeU7JDggn4szk5Pyq4z1DEyASmEhiPdfVgmXOflVpSCD2gNIcPBPNmyQeZqAMnSl1FTJPIF373g0FlOlSmWkFODMyBESzk9aqIaE3CltLpUSGYgFKhlpJEaZjcV1/on1qQv9nxJAVAF8AAE4/aJB/5jo4ri7Sw6iVM4f3X1F3YYaR8uRptlKlayUCAwcDs61BmBnd37qVkp51cvp122UkdQ4IkEbEHcUt64z0R6xq4Zrah7Sz+4VSCfiQQ+g9N5eZrsuFWi4j2lpWpMO4ZSP8A1E7PsRB2rPU43zqVZarQOVUo907fpUBqGi01R76iulU1M0NVWf0t6Ts8MkKvqIKgSi2karixzAcBI/iUQK53/PSHLcItQ2Kr4ST3pFogHxNIOrL70tWfv0evN9E+s/DXyLbqsXCRpTcIKFHYJuCH27QDxXq3bZBYwQZBggv1oOF0BFQ1R/PnSNW/Wlqox0oQh3wwkkmAOZOwoqoT9a8n036btcLC3Vcb/TBnvuH4B5npXmenfW8Je3wjliyr7GCXi2FYdveJflzrjCpJfUAVn4ypRJVqd1SQ7efLeiY78pvk58G+mPStziVk3CGEJAcIQP4U9eZmsXs2EwTsQQGbNaApKVqCnUkv2U4JkD91pciIiDWYlJ6HZhDk76lRsP7TpzjLpjnUGUXB7JBIBL5S7FMS5pal6NQyohSSx3kO5Th+XnTbdnWAEpYwkkqgqLgZ3Pe0bVBaABSpQB1QAx7SSQxchsu+IzTC+NWFA6dRSkjS4nSQAH/6eZzSbqGDtBZiWfGwB5vtRG1KglQLnuGWDksGl/GlgA5cY91IwBJyP60jijPlyZ+e+1FbW2wIcFjgtsd96X0/pUCeVBiUSSTzJNSqB6fWpQGm2pgWLPDziHqwljCgWJxuBuHDT+CkloYMd5yX+X9KbZ1KUAgSWDc35uWpJWcuBHKfnTELA5/0+9LRaBQT8QVhx7oBfxxTSdLp0spmO5d3fkIjzpprfwDouF/gQtWxYhBIPWSPOhA7agCogO5ydLyVFL/Ws/Ce5dP8KU+a0q+iVVrKhauBfmB3SOrEicOYeqiKaq4YVqJJwTmI5kjEURWpckFSmDk9GDkvJwPGsqSAouQQDhzg/wAQ5fem274YpYB3JJfIG3eWjoOtNFh1pMhmd5LwO94beitqYuC3xADAlt360q0oBlARMKmME9aabunUIJiTlht5Q3hTKru3ApTuxJLkDrmM+DYr0vQnpBdq6FpULQAdTOAoZYjBLYBiK8xyyX7MuCAMY7w0/KiuXICcJD6XSxMkTlvpT4X+PonoL0wji0KUE6LlsOsN2FAlnSZ0l/hPhW4lq8v1X4U2+EQcKvH2iv5Q4tiNveU38VekTWFnu6828i2eg4nik2bVy8oAi0kqAf3lEgIT3FRFMBryfWhJPBXwJY2lH+ULAL+YpKch6DvI4jjkK41epNxZ9oolhg6U/wAKX0hthyr6+v1V4IqB/wANajkGHiBB8a+B3TBr9A8P6bsrse3So+yZ30LBYbhOlyIMgNB5Uir5b/2o+j+Gs37abASlSkqNxCMCRpLfCT2vKvY9UfS6uI4Yi4dVywUpKnlVtQOknmQQUvyaua9bPTXCXze9jw7XFXdX+ICifaJYgwqUvEdK3/8AZ3ZOniV4DWkPzUVFTeAHzp/Ry+7qVGhE91Gr8/PzNKNJcpPH8ZbsWjduqUEPpAAdSlGQkDaHkxXA+mfWm7xHYSyLYLhAdnBLalP29sjmzV3vpTgfbWLtj4lpdPS4jtI+YI8a+V2BqCw+AVM7OpI5nLRGS/SqxGfktZ7gOVAnVgtkphg3Vn7qPh9CD+1SouA4BGGdJbBDsWLiMHFLtXFGHLu6RHvf2FDYUEuVEh4YAFw85MGtGY+IXqVrUNbFAUokuSAxwZB0meSRilXLelTlPZJLEuwcOHY5Zi004BIt6w2oGAdJeRBBPus8aeU7VnucRqBKiSpy0DSEkMe7ZmENSNfE2tLKJCkqcBQOdLaoBgTuJqXOGKQhQAZTqAUzaUlnMtJCo6davh0ISyl6SHIKXdXeofu/Wl3bEh2ALgEnOlnjIBOHG9AWkxPvHmJYPh4MvDbUGpwwG/ljD4nlTEEE6WYu4UX1MAeyXLAfpSEjP6/k0KggwcEPEbNyPXu61QWzN4vv5HFRCiYfP59qK2Uy6XgsQWmPkPvSNQQC877walUBUoB+rsEAiVORvGJwRJjOaBDNkucwGbz5tUN3tagAJcAe75H6URES4KgScSXhulJIVCdupGPCK0XUgADU7Ej55B3BpBchyzCNhzNMTaMsCWBdg4jMjYc6aXpX+HCbagg6xqJcuNIQkjtdf2g6YrJa4ghpwXEO/eT3mncSUJShOlTsVB2cOspkPnShMPURdUpRLCRMgFQzOJ7stimkxBBDAOD7pJnLtyJDt50YR+0DBQD8tSgn+X4m+dV7YE6luVMMEA6cOphKmB5ZfpQ22MklIECHGIE98s/dTTYZcYEElJgFgY7iMiPzk1RUE6gAACwDQ6h1zjM0tVopOrISQNQlJJDgPyId96Ozel0gpcKSXIUqRIwM8476qJHYutKWIAnUHDt39M9PCt3obgjxXEIQ47anW2Epkr8g9YeElQSntPLSHIDt1L/3rtPUjh9Ntd/dYFlEMdKPePVxoHnJo1fY857XS8RcBPZgbDkkAADyArOpRDR89m7qIqqiQ/f1rGulErPdVhQD6k6kKBSpP7ySGUD4UCz9qvVSU4b0v6BucIsXraResAulSk6kjkLyRgiMwWHdWBfpu4q0p7izfPEIvC64gItrQwI91ioMAGbyr6NaulJ1IJB6ffmOlIVbSS6rHDqXnUbFtz46c0Fx8/4X0be426pdu0kPK1pGiyksNSiSWBJdRA5lhX0HgeFRYtps2i6UuSohitZ95RHkANgKdcurUGWqBhIDJ8AGAoSww+29F9zk4iwaA5/OtFq50tS4n8/GpKF7TzDN4TXAeuHDCzxSgm3F1IXbOSStT4PI6kMNmrvCeQrwPXXgRc4ULCXVYO0HRcIB8lMfGnLyp3OxwFy2BzB0gyAzl+uGBbcnahGnSGBefaFgWZTgp8ObUXFXUnA5bDMCWzDnbM0NwoZ0gyCGUQWYgkuljlthnz1Yh4m2AlIPvGXYDsN2SCkyebh8cqC8svqKEhgmA4BeQpt+u1AFEOQ4LdPkcjbr1pcT+fLFIzlI1gEAqUXKjqDEklncBiwO5eKalSgFIGh0KchWkqJdmSSJAbD770m3dLaAA+qOyNXaGkh8sRtTbgXaJQU6SpPaSXdpICnbA5fWgMy0FySQWMl8npzfnUvJkww+XnzqKch3fSG6gZ8neetQEgg5xkRIeg4lu25kHDjZ/E1Wks7R8nP58qpnHV2beeQ/M021w5UoJh1HybnyMYpGlu8AJQk9S/2IqUtRO5MRPTapQZiFGZyGlunP60XELJYEMEhgM95fqXNCi2TsfI7ZxyFQrcHPIbsHJYnNJK9Mkcn+VWkGW5T3Y/ShfnyP55709CuwwUdSiE6W+HYv3sG6Uya71lS1WkJB1aEgF9whOruYz3k8xQLGh0qILlixBhOz7MWx51aOIQLi9SdSSpSm1Nh9MiWkvzYcqtCAl1ezdOklOt2YuAzM/adqpBa42Adiej+f6xRIWNhIaXkjo7gRRXgldyB7NKtLPDEgeDPvyzQqCrSnCgWcO0F9SXTqEuBlt6CaOIvhTvo1QXSGHu4AAz+nm7hAmbimKQT2AS+r4dW+nxnnWS3c1KdcgqdRwTqMhwIdu6mX7qSo6AEpLdmSxAbJzL+VUmnWbOsslytSkgJGO1DOerBq+q2+GTaQiymRaSEvzOVnxUTXG+ovBpVfXd0kCyl0uQQLiuyNg8uemneuwdsP96z1W3jgifAVNVADmr1vU9aWITVKNCAcc8D9KwemfTdvhAdY9peaLIMJ63CMfyie6kO8j0LqglBWtSUIDOtWH5ACVHoPlXM3fXpAu6U2NVnBUoteVjtJ+Eb9mXGTXNelfTN/iFBV1QJQxSEkBKA+EAbhxjlL1huB1spTs7EdoGCQx8hWkx+srv8AH1i0tNxAuWlhdsw4yk8lj4T31RPnzr5r6F9M3bClLFxTw4YELYgaVv8ACUvzxFd/6D9KWuLSCgezuiDaJhTBybROf5TNTc8Xncvy11RP5+eNMI88f35UJFS0KfahXYCwq2r3biVIV3LDP4QfCjWKE+f1pKfKLnBqTeuWwgarROoK/wDpliZzvG4pFq2pTlAABSAXYO2dPP3ZbnOa6j1/9HkX0X0uPbIIURHbQGV3uhi281ztsJTcE6kB2WkKALjS4kESR1861l7HPqcrLd4jshAYsJ3bJ7J2cZfd8Uu0EsdTb7kHYD6vDmKepKT2Ahi4l3UWdwMAAv8AIUlknTpOmC+vmEuZGZcAM+KAZf1H3yAwISACXAJ7IZ4d5NIvKctCm+JjIiS/StViyTpSVgDtFKiprYgy+QdSQGaY50sWnAKElwz/ABDMGdyXDYgUBSinQQFL0qYhDxqBUHO0Jad9XkkHBrRd9HXEh1JKS4ABHMEv3QZxB5VDY0BQURqDsGcKEhwp/wBXoOMpo7ggElySZcHlnd+/pQH8/PzFO4YHtEKCWG8PzA69KSg6MOQO9xHlNSnJuBLg20qnK9TttAIb+tSgIzEGQmWDzpyeUF26zSlWyAHcE7HkQ4PPFDcZyxJGz5ap7OHMY8X/AKUIMCpCg7icDIwfpmn2LbKSckEKZlSkDW8jo1Y/z+1aOE+IvhKv+TW5P+6iJo9L22c++WEsHE/YUV1ZUe370amADJAZgw7J2MZpaiHwx+u7jadgOdHZ4hpSdJGDvPIgZl3PKqIzibqGQUhTt2tTaYZgG6CS++1Uq6op0ajpBgOG3gc8/WruoS/vqUJ8SxYkO4HM99JRcISQCySzwzqSY8go+dMmvhAjX2jsWCQ8tDdodRu3fRo4iAyUoKQZDuXJJd3lizxArGmyYPukgs4PaIyA1e16ueizd4iyhSew+sqbNtPaUe5gwoL5d36ucF7HhbadLKX+1XzBVCEnuSx/3VuUaq5eKiVbnbkOXhihJ23OBWXW8hilfmw/IqKGlJWVJSkZWs6UA9Sd+mT41h9L+lrHCD9sSbhDiyk9qcaz8AzOcxFcB6Y9PL4taPaqKUAkBCf9JAeNKRJLM5MmnM2ldyOn9NetClJNvggznQbmbqn/AHQC6EnbL8xiuJB7RY6mh22diSTgk8+dVZCfaRq0jfKgBJIbcB5+lAtHJTgzP32fuetZmRldW/LXxYB0gFOoJL+7kHdSeyqMHzoLZTpJ1JCuywILvqkvjnPICBV3lJ0pSNKRq7cAqTJA0uxUGDnIkY3WghmDKJYJAiAMzuc5/SmmKWQOyFZcE7Efw4j60SFOoEMkgghmG0bgbScy9BpIGowDtEh2xAM//ieVFasxLBRcuotAY9lwxJ2L7GkrrtvQXrYlbW+LUyuz7O6HKiFEgJuASWjtGZ3k10pBguJDpUC6VDmlQgivkgWlQlZZiS4CiVBo5pdh2t69H0B6y3eF7Ck67ROpVpUZ+JB+BTS+C88xnrH3Gud/r6Qo+HSgak8Dx1q8j2lpWpHxCAtB5XA8fzYNONZto8T1r4M3uFuJT7yGupbLphX/ABJ8q+d+10iDC0gnQSnIKSkuIOYYiXxX10KCS+0vybceVfLfWD0Z7G6q2pSQlJJQcqKFFxHdPeTzqsfjPyR5NxMmQdn2rTxl5BQkBKkLBwXLghMgnGMcmyXNH6Pv6bje0WlBIJUnskhL6cSC7ee5rNxIDliVGNRUGIV8TTIeH/pWjNfttak6jzcq7Q7wBv8Aem8LcBhQBYl3UEOnSQAS+xGweTu1Zbg0mCDicjnkj8Y0akKI1EK7SoiCTluvu+YpGapbyJZDKhIYlxh5BHdJ55yDFbfaKVaSgrLJKmQzAA9rU+C5eOhpItgBlpY7MWU5AKXBfssXgB3zQcAVai6iX3Jck0SUAvLci0Z3ZyI76gIcMMCXmcmOVHfSQASAAZBDSB2dob7vSMy8iWuA6gAGILgAQKlAHP8Af9TUoMlKmLg4xyNXfvFRcl+Qlkh8B8DpQ3SHcbgHx3zmiVAAIDFlPzEw+39KEABragEWlk/EbaQzEt2lbfyprIsyTpYHGYD7c+VP9o1tH86leACQPvTiaO9xJPs5bQjSIDmST35YPsBWjjlBSbZVpCmSgp06SyfiUXzIGBh6zKuI0kHLDSQNLuzlTycf8ielS4TeU+Sw1EsA+PhDAbTVJarySpRQhKFS7Jc6XghzKvzaKLi7TKGsJUpQcpSQADy7OCwc89XOsqxp7DlWkOCAClyx3Dkd/SKZwyyghJYakySx7JcywM8t4GKaU4e6kIA7RlyNgpiAoDeGy3zcd76h8MUWF3lOfaH2dt8+zRKyHwCrstiK4MIKilFsHSbmlJlitTJDnmwB29419N9JcfY4K0hFxUW0BNu0n31tlR/dBUX1Go1fpeZ9tyLeSSEpAdSlFkpHMnauX9OeugQ6ODlWDfUP/wBSTj+Y+W9c/wClfWW/xLailFk6gm0kOnBEv7yv4tnhq8e0PeEGOn1OKJn9PWzytVxypSl6ikqnUpS5SlyZ589smgKyvSNTByAnAGKLhr+lmUUBThREhmYOH/iZvvSCkDcYgz+OC45RWiD7Vt0gqAIBdShkTvzgjFMupSSdA7KWJB04cDm5hue5pNoqT2mLMSCNxALEd7Gpb4gpSU6ffEHB733EEeJoIZCTq954CRuHIYnw26iitgFRQEklekJdgdeMuAA5PkBzpJ1g6tLFgSGjSWY/nMVaFoKhlIG4ku7gsTyj59KApw7FOIM1ov3gt5UrtHTbdikAdnYjBMDlSbNzTc1DSoDI5pLBm5/cb08XdCWCh2tQJS5U0QQohjjA2zmgyeJs6QHeAAqGIOcPhu7JqrKnCtyBucO6XbSYAYZhxzi1XglCCk9rtBSpEakkOMEQdzmdqSi8plIQrsq0g4AISSRJkS5brSNo4Xj7lhYuWl6VMCSFOCNwoHmQXBG9d16B9Yk8QG0+zuAgaP8Aw1P+4o+6T+4e4Gvny7YAQey6tR0kkFmDOSwIMkNzrOgyyiQGIjmJD+LeVRrPWmdcfYAt+fXY9QRtXJ+vvAa/ZXAUJzaWpUBh20F9oCh4NQerXrGolNq8dQ0qHtSRqTpGoAqJa4G2LKHOuk9IcOniuGWhKkqFxJKFCU609pLb5DEdaz95fdpdTUfLuCSClTq0AB9TSSmUpEid6BdxQSEqB2YKDwMgEsQOg50yxbW+kGEgqDltMagemQWztTD6UulBC1KUlTyZJy3vQ2ovzjNasg37A1AjthaXGNSf+kmQBvzxSuJSew7SnLkuASAZ5M0RFHwQQ6Qsez95QudrLdgkTAUMgUN/0hcU5UoKKpJIDgg7RDkPFAgl8KAVYXpEsrZjIY4AZ+sUu6dSUQXAIKpYh4zhgW8KFCQs50mSSqQS45B+Zf8ADF2i5YQCzguIgsreZ8RSMKUb7DLnM7U24QRHZaGJd3JMcm/M0BuugJiDETPM7j9aJDsAU5Lu0sHBbp+lI1BXSpSwTzq6FAWQ7gMNg7/OoVuEpYQ87l2yd8R31KlEZqC+jwwfZ9xT763Ft3PZmea1fZvKpUqipCjTUqcFgw7Lhy3lvIepUoIdopcBSmG7u0PyH23o7KjKQSEKMp1Nq0zyMh4Lb1KlVE06z6SuIu+0trJKSSkqAZ9KgFaPd1AEtyNVxfF61aiXLF1l1KuFuyVBRIGwjvqVKQAgg25dwYmJkw3Qy+4pWuZAMNLwMAxy/BUqUw9DiuHYpUhSlhainUoAdonAG0b4rIlYcySS4Iwes7/1qVKdTPhLbJOXSWcsYeYD0RSEq0qBEziOTZGDOalSgzfb6h2gXKUAEMAUpcEqGSXA3GO6s/8AiQAkMezqGeeGGxFXUoquDXfdCQDqYwpgGcSCTJ28qhsFBQpelixaSGYKGqMEEc6lSgjOMsqTcUlSTqb3AoY0uHUILMCzS1Z1OSFJBc6iSS7kST9alSkcL1KPZmSIeCo7th5atITrtHQgfs06riviMme7Ab+tSpQdZgv+FJZTyHfoS7t0r0fQ/pq7w6ntqBdTqQX0HaRAHQpn6VKlTZ1RPGXLd3iVKT+yStRUQoaglRlSeyJGp2jfasPtSoN3BzLDkPOpUo+IDSvVoSp3cdp3ZJOEjAEk99IvGSMtDgM4EP8AJ6upQIfbe1ouJUylBTNlOU7jkHcc6WkFKwhTgBQdLuHdnbD1VSgxKtaTIiW8IqrV9SS6S0EdwLuz4zVVKSvpd7T2dP7of+bfNSpUoHX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67612" name="AutoShape 28" descr="data:image/jpeg;base64,/9j/4AAQSkZJRgABAQAAAQABAAD/2wCEAAkGBxQTEhUUExQWFRUXGBgaGBYYGRwaGBgYGBoZGBwcGBsYHiggGx8mHBoZITEhKCkrLi4uFyAzODMsNygtLisBCgoKDg0OGhAQGiwcHBwsLCwsLCwsLCwsLCwsLCwsLCwsLCwsLCwsLCwsLCwsLCwsLCwsLCwsLCwuLCwrLCsrLP/AABEIALcBFAMBIgACEQEDEQH/xAAcAAACAwEBAQEAAAAAAAAAAAACAwABBAYFBwj/xABGEAABAwMCAwQJAQYFAQYHAAABAhEhAAMxEkEEUWEicYGRBQYTMkKhscHw0SNSYnLh8RQWM4KikgckQ1Nz0kRUY5Oys8L/xAAYAQADAQEAAAAAAAAAAAAAAAAAAQIDBP/EAB8RAQEBAQABBQEBAAAAAAAAAAABAhEDEyExQVEScf/aAAwDAQACEQMRAD8A4wKYuNunRvvQgPj886oJ8e/vohBOnHXPP7UMTEhn58s99GcOPEc+v2obLEwwDbncD7mokdd3++35NVEaEUF5AH9qYB2Q53kY6PPOhAOThx4/jUQEF8U4zplv4s4h8yQ3ypyA8uMjBAM+R2zQ8NaGlySxLbwAHfuDjyo0r5ZAIChDswGOkvVROhC6mOy26u/oPzpU1s2/Itnv3pZWSWcRkmJFNsISoypmD4z9Ng9NPuLSQS4GNmenW0jS7GQWbn1O1ISrCnBhogy+edFobfOCdnnaaDCFfLr+daYg5wevPw3ahKRkSGwQ0tkigcsAHA5bNv5n6UjMsuWDSSG7xt1/rVrcRlWI5n5Ula4GWdzzdhNP05Yu4eMvljzoUUgDJefn9v710Pq96GTxIuqXDjSn/wBVUpAPRuvvV4QSkOAfP4Rqdg4clvrXecHYNmzbtmFga1fzrnP8KdKfCs932beLPa+dlB1aJKnYBnncOeRpV5TqUAAz9wEiRLDlvXseuPB+zvlSYRdGscu17w6MofMVz94ByQMkaQ0AnDUfR2cvAoYkBPaXCjEJD7jBhn7hWC6lIV2lOlnLeZAfPfvtW26SQyiXZg/gW+e9YlW+ySDhm5hi+0jOedJcZlXBq1Owcwx1Md9+pzt40m4ksksAnBYg9SCAX7h+kOuXHI7TAllDo8RkwGfkwrKq4iTOoyGHZBZzD8/J36UmhKrSmKmgQz4d9tpqJsqUep25NlwN+gFNte6sMD2Qoqhw+0wzxVXlBXvJYlSSQlpBAJYNGxG2fFH1l1cw338H3qHH1o7yezl0gs0Q87TgT3VYKdCklwvUGiG3B3fpQC1AuTAY7Oz8gfPyNHeuFkkbpHydP2oLtpixZzMbOxFFd9xB/mHkX+ihQcV7SHckhmBDhvGP70IUSN2x/eqSgksN8UaUkhsDOWdtss/LvoNT5D+GQTUTczOf71CrBID5nBHd51RuOGhnfEjo+WoDVZ4gpDBJI8ftUpCFt8KT3vUoN0YVyL4eMGrJAjB3gy80HsyACMPnzg8sGKJBcuZ7zmqcptlikkHGe7n+c6baDFmfo3530pmyGDPjnipVRnT7Z2Jzz5Z8KF6oDqPuX8KvURsRvyJBA+31pp43216UW3D+8W5uW5YYCke0nxdpbx+lXfHaCXEJQJ56Uv8AMmg1Syuz57tz89s1URfk3hyFK2AeYwP0pwDCR1BcgthhsaRbALEhgQoJYgueRmDjltVWlkNJyXDbvA3BwztTLhmoukAOJeRBPIb/AK0YAh3Ylhs7ZmlXHMlk7ANn8OTRkFId+RYu5fl4vvSBpWpgkksoE94EgHy57UKVbNP5hvN6kEMH1RpbDPgg4L1TFyAACHfduk8p8qZpbLNjOTLNjFWm4Sx+3XAz0qQAnKixLDbrjk1VbVtDmAzZfdQ8Z7qRx6/qzwPteIGqEWu2sEGQn3Un+ZRA86627dJUSSXMnvJJrzfVjhvZ8M5zdVr59hMJnqdR8BW9amz+PWGr2u3x55GL1h4b2nDFQDqsuoDnbUwWnpsXr53fYgkRLEQSG3gYmvqNq4Ae17pdKhzSQxidpr5v6U4JVq7ctqd0rUDDOBL9zTijN+i8k+2HSQoag435K0s4fuj9Kx8WHJMsHnJl9IPTr31suqYbdA+MOSN9mPSgVfYCUuMOJnmGIOTnHOqRHnXYIIJQWGYy2CNml4waz3D7rjEOXkd2dyfGtSQGZh7wZUnS55fFA5bmKZxQUoBS4QoZITJCYI3diP8Aq7hSaR5htuFMwZgZYmTscnuxRqRAIALsyXBJYJ5Dd8dFPgUxFrWAkJSlnJWTBGwJAiAfJ4lwvXCVK0nsqIckAHsh3LOwkmC0PypGzhRA1AsHIZ+nLuJD0knJ78z+HrWu5aKFKBUHTqBOoNEEDnjxpVsEzDly6m2mCfdxQYh29KUpct44dozyc0NwjQwhlBnz2ky/iBVoClEaX1KDRu7xG55H6U5dlytA1EsmDKtSeyUhoyflQGMDDkz4w5f+1UpDFs90+R3qKSzfr+lWsjbpO/XBahSkpDFyAeUz41ZRiC5+YPKqUGfec86EUA62gkf0JqUKU/kfrUoN0KY33lj30+2oOkFJk7GS7d4Hk80tYYTpLtCZIgHnu/yPKqF46WeHOwfxI/Wqjl4eE9poSXwcDLZ6c6oAn9TjnQacai53HLlNXLHPVvlVIsWkTtPkOtafZOpEq7REkNktE4pKQRnmRttzFavR6XWnkgFZ7kjV9qaV8XeSVrIwVEg4jq2aO2oAT7pYGC5KS/Zcw4aTzMVnQzSOoI7sT1ajQkSxht26c2f+vSqQbp1HCe0+QzASFR3tv1zQWdRHNIADPGYHm2OdDfJOlwElnBl1ST8sbYNCQSQ3y3+GO+gHoslgQx3Ad+1EaBI3nuqWG1MQk5dJzHIvnfLdKShOosnk+Ds/Lo0xQpaMF+Wc+VAaLUk8pYEs0Fp6eD1LZ0zEPkPgGHHP+9LCoZ27RjpDH5nyqwDpLcwGad5bPTxoAwvBBaXIIAaQzc/CtPofgDfuJQPiUA+wGSW6Bz4Vgf8ADyrr/U3hSE3bzZ/ZoghirtL/AOLD/dU6vI08ee646PiCCeyGSGCQIZKQwA5RSaInx/pQnrWLt4ApGWzXM+vXBFQt30gmPZ3I3T7qj3pIH+2ulKqzekeEN/h7toB1KTrT/PbOsDxGoeNKXlGp2PmxubszQ3Ngd+/PfWfihITgA5Ac6S3J3iaNN0pkHH1IaAR4UIWNB1LMksAHwz590uBPIVqwjJftlCgQ6f3SDLdNxnNLFl9U6QBIcYhgHLmTjpWi8xSeyQkaXID9H6HbPOs9+xpJcEOnUCRlJEHfJ3ekuFEvk6iXJUXcBnIBOTsXB2agShJ1B1Q2ks5aRMsPhFWsEgFgCJgMSDMgbDn1o+GWEqcEe6RqLsCUvGJBBY82pGzXVFyAA2AMtLwfEhy8Gg1Ow04ExsHLx0Mn50abckCQ4ZREM5khjluuDmtS1AIIYFZWS/xYIUHHX4eooNmF5kkAs5TCSRpaXI3yZ8qIH3hsUq0+A1PG/Z+fWlDWQzkvyHPlzximcJaa4kH4uyP9zpnkZxSDM8ffwxRIZs7y2WmqUiEls9RMnbIw3h1qLjs7vkfShSBph+U/PfyihkR8uvdVVYZutANt2CoOG8Yq6AI8KlAe0EjCS/UhtsD82q7GGDzt3UtNtywI2bkcCXpqC3J+6P0ojCmEzDsM0xanJaATjLPtQBZLh4OR3c6YEQ4z+CatFiB3d5P1r0vRl7SSvIQkjTDsohPL+L5VgtpwBMkdScV63or0clZUhV1NrWpKdS3IBGolKiN3SOlPqedYAUwW09AHHi53piFpAJPw/CdyGyzOK6i56ktCuItpI29nc5AO+/0q1epiCX/xCWbHs1Z5wBG/nR/cHpa/HLXV6gAVMYd8dMB8d+aEAhUh4GoDBEHaurT6mhyTxSZBgW1D8GcVE+picf4qJxaL+LGaP7g9LTlDEgiR03zG1S1bdngEs8R1Z5FdcPU1J/8Aiuf/AIROe9dEPUy3H/eTA2szznt86P7g9LTkbLRM9qNw0gh4c4DfeqUrSVNgxs8EeOx5V2P+TbeljxKzP/lRyx7TPjQ/5Ptf/ML/APswx2H7Tvo/uHPFpyNpDwBqfDdWLCDvX0uxw3sbaLIbsDtdVntL+ceFeX6M9XrVi4m57ZS9BKgg29IJAhzrLB22xXrKLlzv8zWetdbePFz8qJoVCrb8/ShJ/rUtlEUCLhBCk+8kv5fnzotVCnpSNw3rhwfseJKRp0LV7W2oiQlbGTuEsQzc68EBDrGSW0uwDwzkGIfvea+memPRdriU2wtS0KQFAKQlKiUKYsXIwX868r/JnDBWoXrwOzITH/N6qaZXF77OCKiklDAuwLmMvk7eVAtkvnSpg7e6PeGN926V2/EepXDmfbXQXLn2aZeca/pSv8lWd790gbG2P/fR/cOeOuF4hCdGSTkYw7AB5+2WxS76goOGCo1MYaANIPRj4E123E+pNtRf/EL2E2xAAb/zOVIV6kJD/wDeFHvtDfuudKX9xXp6cleISlPZOoPLncGGeJmI3+JqXwwUPdkAOSI2LOTuHrsrvqmop0DiVaASQk2wQHASX/aTAG2wxWYephA0/wCIcMWCrZYE5IAuiaPUg9PTkErYMFE7iSGV0y5Z+VM4a6hK0kpIKdLurKgoEnY8onFdMr1Kl/bBgzjQQT46zP41YPSvoBFlAKr4HUp7SlfwzEvvyc0vUyd8deDxCGUQcgkP3R9qoIGSYYYG/L6z0q7y3OGMvu7kn9BHKqclyTnbE82Zv71ZJIAcZxGzyR41aEHUmBLEAwCPFgxoD+fj1RegCAqqgqqA9i2pQD4Bh9oL/WnIvMebb/n5NITdEhjpyz4OOW5q+HALuWZzJZ+lJFjZdUHICdJGxM9M9KK0uMB3BkwehFZrKtRY6QS8mBjyo0KndnqpWdjZbtmZAIO5A32czW0BPsBqftKWXmPdSCW7lbc685JDf1+3hW3jl/6Y3TbTG3ae5/8A2KqIr3vQfrQbYFu+9y2IDM6Gb3Dy/hMd1degpUgLtqC0Kwoc+Sv3T0NfLk3RDJDbjukznb516XoXj71pWqy7qP8Ap5QoS4Uk5wG3g0rn8PPk58voDULVn9F+lLXE/wCmdNzeyTJPO3+8OmRTLV8EqDEFJlww8HzWbf69jR3VTedXUcP30wlW1UatqABSm2eduu5omqi+0z5datqRotPI1RP2qLEVKFANQz3VKiutI1HFLAo6DHKkcKiqIoldKWWpKgVp/OtKUPnTXpS/z7fnWlVQlX12P9aC6sAbmYaTvyz5VfF3U20ldxQQkfEYH9T0E1xPpb1n9sootq9lakOX1L5am9xPQSwokt+C1qR7HrB6xJtsi2NVwh8OhLO5Le8zGBynlXEcfxBu3Csla/5shI6iBGwDCgKCVJDiGSC3Z7hD4PKjs2goDRCgFBQd8JcKYhgDg5MGK0zmRldWs10YOXD/AG+oNGl1Fglz4ksPljpTb9vSGWmQNIyACFFRLEOQUq+YrPcWS0vAHgwYeFUUGkgBQUl/3TyUJ7mmR3UlURRhJMBzktyqkNviH59flQFM1VRQX798tUoNvssXJnMbiPePR6Zwekqw57UEsGYtPT51kdv6b9WoraZS2S3Ri/5NJFazeDANO53OGbwHzo0qEM77vzfas9+/qWpRJUSZJADjwJbG1aOFXDaXTksBqGd8tA6edOIrQlfZbd/L+/2r0ONvNdXsA6B10jSH8qwejkgqQSX7aBp/eDud3GBtWjWVDUfeU7JDggn4szk5Pyq4z1DEyASmEhiPdfVgmXOflVpSCD2gNIcPBPNmyQeZqAMnSl1FTJPIF373g0FlOlSmWkFODMyBESzk9aqIaE3CltLpUSGYgFKhlpJEaZjcV1/on1qQv9nxJAVAF8AAE4/aJB/5jo4ri7Sw6iVM4f3X1F3YYaR8uRptlKlayUCAwcDs61BmBnd37qVkp51cvp122UkdQ4IkEbEHcUt64z0R6xq4Zrah7Sz+4VSCfiQQ+g9N5eZrsuFWi4j2lpWpMO4ZSP8A1E7PsRB2rPU43zqVZarQOVUo907fpUBqGi01R76iulU1M0NVWf0t6Ts8MkKvqIKgSi2karixzAcBI/iUQK53/PSHLcItQ2Kr4ST3pFogHxNIOrL70tWfv0evN9E+s/DXyLbqsXCRpTcIKFHYJuCH27QDxXq3bZBYwQZBggv1oOF0BFQ1R/PnSNW/Wlqox0oQh3wwkkmAOZOwoqoT9a8n036btcLC3Vcb/TBnvuH4B5npXmenfW8Je3wjliyr7GCXi2FYdveJflzrjCpJfUAVn4ypRJVqd1SQ7efLeiY78pvk58G+mPStziVk3CGEJAcIQP4U9eZmsXs2EwTsQQGbNaApKVqCnUkv2U4JkD91pciIiDWYlJ6HZhDk76lRsP7TpzjLpjnUGUXB7JBIBL5S7FMS5pal6NQyohSSx3kO5Th+XnTbdnWAEpYwkkqgqLgZ3Pe0bVBaABSpQB1QAx7SSQxchsu+IzTC+NWFA6dRSkjS4nSQAH/6eZzSbqGDtBZiWfGwB5vtRG1KglQLnuGWDksGl/GlgA5cY91IwBJyP60jijPlyZ+e+1FbW2wIcFjgtsd96X0/pUCeVBiUSSTzJNSqB6fWpQGm2pgWLPDziHqwljCgWJxuBuHDT+CkloYMd5yX+X9KbZ1KUAgSWDc35uWpJWcuBHKfnTELA5/0+9LRaBQT8QVhx7oBfxxTSdLp0spmO5d3fkIjzpprfwDouF/gQtWxYhBIPWSPOhA7agCogO5ydLyVFL/Ws/Ce5dP8KU+a0q+iVVrKhauBfmB3SOrEicOYeqiKaq4YVqJJwTmI5kjEURWpckFSmDk9GDkvJwPGsqSAouQQDhzg/wAQ5fem274YpYB3JJfIG3eWjoOtNFh1pMhmd5LwO94beitqYuC3xADAlt360q0oBlARMKmME9aabunUIJiTlht5Q3hTKru3ApTuxJLkDrmM+DYr0vQnpBdq6FpULQAdTOAoZYjBLYBiK8xyyX7MuCAMY7w0/KiuXICcJD6XSxMkTlvpT4X+PonoL0wji0KUE6LlsOsN2FAlnSZ0l/hPhW4lq8v1X4U2+EQcKvH2iv5Q4tiNveU38VekTWFnu6828i2eg4nik2bVy8oAi0kqAf3lEgIT3FRFMBryfWhJPBXwJY2lH+ULAL+YpKch6DvI4jjkK41epNxZ9oolhg6U/wAKX0hthyr6+v1V4IqB/wANajkGHiBB8a+B3TBr9A8P6bsrse3So+yZ30LBYbhOlyIMgNB5Uir5b/2o+j+Gs37abASlSkqNxCMCRpLfCT2vKvY9UfS6uI4Yi4dVywUpKnlVtQOknmQQUvyaua9bPTXCXze9jw7XFXdX+ICifaJYgwqUvEdK3/8AZ3ZOniV4DWkPzUVFTeAHzp/Ry+7qVGhE91Gr8/PzNKNJcpPH8ZbsWjduqUEPpAAdSlGQkDaHkxXA+mfWm7xHYSyLYLhAdnBLalP29sjmzV3vpTgfbWLtj4lpdPS4jtI+YI8a+V2BqCw+AVM7OpI5nLRGS/SqxGfktZ7gOVAnVgtkphg3Vn7qPh9CD+1SouA4BGGdJbBDsWLiMHFLtXFGHLu6RHvf2FDYUEuVEh4YAFw85MGtGY+IXqVrUNbFAUokuSAxwZB0meSRilXLelTlPZJLEuwcOHY5Zi004BIt6w2oGAdJeRBBPus8aeU7VnucRqBKiSpy0DSEkMe7ZmENSNfE2tLKJCkqcBQOdLaoBgTuJqXOGKQhQAZTqAUzaUlnMtJCo6davh0ISyl6SHIKXdXeofu/Wl3bEh2ALgEnOlnjIBOHG9AWkxPvHmJYPh4MvDbUGpwwG/ljD4nlTEEE6WYu4UX1MAeyXLAfpSEjP6/k0KggwcEPEbNyPXu61QWzN4vv5HFRCiYfP59qK2Uy6XgsQWmPkPvSNQQC877walUBUoB+rsEAiVORvGJwRJjOaBDNkucwGbz5tUN3tagAJcAe75H6URES4KgScSXhulJIVCdupGPCK0XUgADU7Ej55B3BpBchyzCNhzNMTaMsCWBdg4jMjYc6aXpX+HCbagg6xqJcuNIQkjtdf2g6YrJa4ghpwXEO/eT3mncSUJShOlTsVB2cOspkPnShMPURdUpRLCRMgFQzOJ7stimkxBBDAOD7pJnLtyJDt50YR+0DBQD8tSgn+X4m+dV7YE6luVMMEA6cOphKmB5ZfpQ22MklIECHGIE98s/dTTYZcYEElJgFgY7iMiPzk1RUE6gAACwDQ6h1zjM0tVopOrISQNQlJJDgPyId96Ozel0gpcKSXIUqRIwM8476qJHYutKWIAnUHDt39M9PCt3obgjxXEIQ47anW2Epkr8g9YeElQSntPLSHIDt1L/3rtPUjh9Ntd/dYFlEMdKPePVxoHnJo1fY857XS8RcBPZgbDkkAADyArOpRDR89m7qIqqiQ/f1rGulErPdVhQD6k6kKBSpP7ySGUD4UCz9qvVSU4b0v6BucIsXraResAulSk6kjkLyRgiMwWHdWBfpu4q0p7izfPEIvC64gItrQwI91ioMAGbyr6NaulJ1IJB6ffmOlIVbSS6rHDqXnUbFtz46c0Fx8/4X0be426pdu0kPK1pGiyksNSiSWBJdRA5lhX0HgeFRYtps2i6UuSohitZ95RHkANgKdcurUGWqBhIDJ8AGAoSww+29F9zk4iwaA5/OtFq50tS4n8/GpKF7TzDN4TXAeuHDCzxSgm3F1IXbOSStT4PI6kMNmrvCeQrwPXXgRc4ULCXVYO0HRcIB8lMfGnLyp3OxwFy2BzB0gyAzl+uGBbcnahGnSGBefaFgWZTgp8ObUXFXUnA5bDMCWzDnbM0NwoZ0gyCGUQWYgkuljlthnz1Yh4m2AlIPvGXYDsN2SCkyebh8cqC8svqKEhgmA4BeQpt+u1AFEOQ4LdPkcjbr1pcT+fLFIzlI1gEAqUXKjqDEklncBiwO5eKalSgFIGh0KchWkqJdmSSJAbD770m3dLaAA+qOyNXaGkh8sRtTbgXaJQU6SpPaSXdpICnbA5fWgMy0FySQWMl8npzfnUvJkww+XnzqKch3fSG6gZ8neetQEgg5xkRIeg4lu25kHDjZ/E1Wks7R8nP58qpnHV2beeQ/M021w5UoJh1HybnyMYpGlu8AJQk9S/2IqUtRO5MRPTapQZiFGZyGlunP60XELJYEMEhgM95fqXNCi2TsfI7ZxyFQrcHPIbsHJYnNJK9Mkcn+VWkGW5T3Y/ShfnyP55709CuwwUdSiE6W+HYv3sG6Uya71lS1WkJB1aEgF9whOruYz3k8xQLGh0qILlixBhOz7MWx51aOIQLi9SdSSpSm1Nh9MiWkvzYcqtCAl1ezdOklOt2YuAzM/adqpBa42Adiej+f6xRIWNhIaXkjo7gRRXgldyB7NKtLPDEgeDPvyzQqCrSnCgWcO0F9SXTqEuBlt6CaOIvhTvo1QXSGHu4AAz+nm7hAmbimKQT2AS+r4dW+nxnnWS3c1KdcgqdRwTqMhwIdu6mX7qSo6AEpLdmSxAbJzL+VUmnWbOsslytSkgJGO1DOerBq+q2+GTaQiymRaSEvzOVnxUTXG+ovBpVfXd0kCyl0uQQLiuyNg8uemneuwdsP96z1W3jgifAVNVADmr1vU9aWITVKNCAcc8D9KwemfTdvhAdY9peaLIMJ63CMfyie6kO8j0LqglBWtSUIDOtWH5ACVHoPlXM3fXpAu6U2NVnBUoteVjtJ+Eb9mXGTXNelfTN/iFBV1QJQxSEkBKA+EAbhxjlL1huB1spTs7EdoGCQx8hWkx+srv8AH1i0tNxAuWlhdsw4yk8lj4T31RPnzr5r6F9M3bClLFxTw4YELYgaVv8ACUvzxFd/6D9KWuLSCgezuiDaJhTBybROf5TNTc8Xncvy11RP5+eNMI88f35UJFS0KfahXYCwq2r3biVIV3LDP4QfCjWKE+f1pKfKLnBqTeuWwgarROoK/wDpliZzvG4pFq2pTlAABSAXYO2dPP3ZbnOa6j1/9HkX0X0uPbIIURHbQGV3uhi281ztsJTcE6kB2WkKALjS4kESR1861l7HPqcrLd4jshAYsJ3bJ7J2cZfd8Uu0EsdTb7kHYD6vDmKepKT2Ahi4l3UWdwMAAv8AIUlknTpOmC+vmEuZGZcAM+KAZf1H3yAwISACXAJ7IZ4d5NIvKctCm+JjIiS/StViyTpSVgDtFKiprYgy+QdSQGaY50sWnAKElwz/ABDMGdyXDYgUBSinQQFL0qYhDxqBUHO0Jad9XkkHBrRd9HXEh1JKS4ABHMEv3QZxB5VDY0BQURqDsGcKEhwp/wBXoOMpo7ggElySZcHlnd+/pQH8/PzFO4YHtEKCWG8PzA69KSg6MOQO9xHlNSnJuBLg20qnK9TttAIb+tSgIzEGQmWDzpyeUF26zSlWyAHcE7HkQ4PPFDcZyxJGz5ap7OHMY8X/AKUIMCpCg7icDIwfpmn2LbKSckEKZlSkDW8jo1Y/z+1aOE+IvhKv+TW5P+6iJo9L22c++WEsHE/YUV1ZUe370amADJAZgw7J2MZpaiHwx+u7jadgOdHZ4hpSdJGDvPIgZl3PKqIzibqGQUhTt2tTaYZgG6CS++1Uq6op0ajpBgOG3gc8/WruoS/vqUJ8SxYkO4HM99JRcISQCySzwzqSY8go+dMmvhAjX2jsWCQ8tDdodRu3fRo4iAyUoKQZDuXJJd3lizxArGmyYPukgs4PaIyA1e16ueizd4iyhSew+sqbNtPaUe5gwoL5d36ucF7HhbadLKX+1XzBVCEnuSx/3VuUaq5eKiVbnbkOXhihJ23OBWXW8hilfmw/IqKGlJWVJSkZWs6UA9Sd+mT41h9L+lrHCD9sSbhDiyk9qcaz8AzOcxFcB6Y9PL4taPaqKUAkBCf9JAeNKRJLM5MmnM2ldyOn9NetClJNvggznQbmbqn/AHQC6EnbL8xiuJB7RY6mh22diSTgk8+dVZCfaRq0jfKgBJIbcB5+lAtHJTgzP32fuetZmRldW/LXxYB0gFOoJL+7kHdSeyqMHzoLZTpJ1JCuywILvqkvjnPICBV3lJ0pSNKRq7cAqTJA0uxUGDnIkY3WghmDKJYJAiAMzuc5/SmmKWQOyFZcE7Efw4j60SFOoEMkgghmG0bgbScy9BpIGowDtEh2xAM//ieVFasxLBRcuotAY9lwxJ2L7GkrrtvQXrYlbW+LUyuz7O6HKiFEgJuASWjtGZ3k10pBguJDpUC6VDmlQgivkgWlQlZZiS4CiVBo5pdh2t69H0B6y3eF7Ck67ROpVpUZ+JB+BTS+C88xnrH3Gud/r6Qo+HSgak8Dx1q8j2lpWpHxCAtB5XA8fzYNONZto8T1r4M3uFuJT7yGupbLphX/ABJ8q+d+10iDC0gnQSnIKSkuIOYYiXxX10KCS+0vybceVfLfWD0Z7G6q2pSQlJJQcqKFFxHdPeTzqsfjPyR5NxMmQdn2rTxl5BQkBKkLBwXLghMgnGMcmyXNH6Pv6bje0WlBIJUnskhL6cSC7ee5rNxIDliVGNRUGIV8TTIeH/pWjNfttak6jzcq7Q7wBv8Aem8LcBhQBYl3UEOnSQAS+xGweTu1Zbg0mCDicjnkj8Y0akKI1EK7SoiCTluvu+YpGapbyJZDKhIYlxh5BHdJ55yDFbfaKVaSgrLJKmQzAA9rU+C5eOhpItgBlpY7MWU5AKXBfssXgB3zQcAVai6iX3Jck0SUAvLci0Z3ZyI76gIcMMCXmcmOVHfSQASAAZBDSB2dob7vSMy8iWuA6gAGILgAQKlAHP8Af9TUoMlKmLg4xyNXfvFRcl+Qlkh8B8DpQ3SHcbgHx3zmiVAAIDFlPzEw+39KEABragEWlk/EbaQzEt2lbfyprIsyTpYHGYD7c+VP9o1tH86leACQPvTiaO9xJPs5bQjSIDmST35YPsBWjjlBSbZVpCmSgp06SyfiUXzIGBh6zKuI0kHLDSQNLuzlTycf8ielS4TeU+Sw1EsA+PhDAbTVJarySpRQhKFS7Jc6XghzKvzaKLi7TKGsJUpQcpSQADy7OCwc89XOsqxp7DlWkOCAClyx3Dkd/SKZwyyghJYakySx7JcywM8t4GKaU4e6kIA7RlyNgpiAoDeGy3zcd76h8MUWF3lOfaH2dt8+zRKyHwCrstiK4MIKilFsHSbmlJlitTJDnmwB29419N9JcfY4K0hFxUW0BNu0n31tlR/dBUX1Go1fpeZ9tyLeSSEpAdSlFkpHMnauX9OeugQ6ODlWDfUP/wBSTj+Y+W9c/wClfWW/xLailFk6gm0kOnBEv7yv4tnhq8e0PeEGOn1OKJn9PWzytVxypSl6ikqnUpS5SlyZ589smgKyvSNTByAnAGKLhr+lmUUBThREhmYOH/iZvvSCkDcYgz+OC45RWiD7Vt0gqAIBdShkTvzgjFMupSSdA7KWJB04cDm5hue5pNoqT2mLMSCNxALEd7Gpb4gpSU6ffEHB733EEeJoIZCTq954CRuHIYnw26iitgFRQEklekJdgdeMuAA5PkBzpJ1g6tLFgSGjSWY/nMVaFoKhlIG4ku7gsTyj59KApw7FOIM1ov3gt5UrtHTbdikAdnYjBMDlSbNzTc1DSoDI5pLBm5/cb08XdCWCh2tQJS5U0QQohjjA2zmgyeJs6QHeAAqGIOcPhu7JqrKnCtyBucO6XbSYAYZhxzi1XglCCk9rtBSpEakkOMEQdzmdqSi8plIQrsq0g4AISSRJkS5brSNo4Xj7lhYuWl6VMCSFOCNwoHmQXBG9d16B9Yk8QG0+zuAgaP8Aw1P+4o+6T+4e4Gvny7YAQey6tR0kkFmDOSwIMkNzrOgyyiQGIjmJD+LeVRrPWmdcfYAt+fXY9QRtXJ+vvAa/ZXAUJzaWpUBh20F9oCh4NQerXrGolNq8dQ0qHtSRqTpGoAqJa4G2LKHOuk9IcOniuGWhKkqFxJKFCU609pLb5DEdaz95fdpdTUfLuCSClTq0AB9TSSmUpEid6BdxQSEqB2YKDwMgEsQOg50yxbW+kGEgqDltMagemQWztTD6UulBC1KUlTyZJy3vQ2ovzjNasg37A1AjthaXGNSf+kmQBvzxSuJSew7SnLkuASAZ5M0RFHwQQ6Qsez95QudrLdgkTAUMgUN/0hcU5UoKKpJIDgg7RDkPFAgl8KAVYXpEsrZjIY4AZ+sUu6dSUQXAIKpYh4zhgW8KFCQs50mSSqQS45B+Zf8ADF2i5YQCzguIgsreZ8RSMKUb7DLnM7U24QRHZaGJd3JMcm/M0BuugJiDETPM7j9aJDsAU5Lu0sHBbp+lI1BXSpSwTzq6FAWQ7gMNg7/OoVuEpYQ87l2yd8R31KlEZqC+jwwfZ9xT763Ft3PZmea1fZvKpUqipCjTUqcFgw7Lhy3lvIepUoIdopcBSmG7u0PyH23o7KjKQSEKMp1Nq0zyMh4Lb1KlVE06z6SuIu+0trJKSSkqAZ9KgFaPd1AEtyNVxfF61aiXLF1l1KuFuyVBRIGwjvqVKQAgg25dwYmJkw3Qy+4pWuZAMNLwMAxy/BUqUw9DiuHYpUhSlhainUoAdonAG0b4rIlYcySS4Iwes7/1qVKdTPhLbJOXSWcsYeYD0RSEq0qBEziOTZGDOalSgzfb6h2gXKUAEMAUpcEqGSXA3GO6s/8AiQAkMezqGeeGGxFXUoquDXfdCQDqYwpgGcSCTJ28qhsFBQpelixaSGYKGqMEEc6lSgjOMsqTcUlSTqb3AoY0uHUILMCzS1Z1OSFJBc6iSS7kST9alSkcL1KPZmSIeCo7th5atITrtHQgfs06riviMme7Ab+tSpQdZgv+FJZTyHfoS7t0r0fQ/pq7w6ntqBdTqQX0HaRAHQpn6VKlTZ1RPGXLd3iVKT+yStRUQoaglRlSeyJGp2jfasPtSoN3BzLDkPOpUo+IDSvVoSp3cdp3ZJOEjAEk99IvGSMtDgM4EP8AJ6upQIfbe1ouJUylBTNlOU7jkHcc6WkFKwhTgBQdLuHdnbD1VSgxKtaTIiW8IqrV9SS6S0EdwLuz4zVVKSvpd7T2dP7of+bfNSpUoHX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67614" name="AutoShape 30" descr="data:image/jpeg;base64,/9j/4AAQSkZJRgABAQAAAQABAAD/2wCEAAkGBxQTEhUUExQWFRUXGBgaGBYYGRwaGBgYGBoZGBwcGBsYHiggGx8mHBoZITEhKCkrLi4uFyAzODMsNygtLisBCgoKDg0OGhAQGiwcHBwsLCwsLCwsLCwsLCwsLCwsLCwsLCwsLCwsLCwsLCwsLCwsLCwsLCwsLCwuLCwrLCsrLP/AABEIALcBFAMBIgACEQEDEQH/xAAcAAACAwEBAQEAAAAAAAAAAAACAwABBAYFBwj/xABGEAABAwMCAwQJAQYFAQYHAAABAhEhAAMxEkEEUWEicYGRBQYTMkKhscHw0SNSYnLh8RQWM4KikgckQ1Nz0kRUY5Oys8L/xAAYAQADAQEAAAAAAAAAAAAAAAAAAQIDBP/EAB8RAQEBAQABBQEBAAAAAAAAAAABAhEDEyExQVEScf/aAAwDAQACEQMRAD8A4wKYuNunRvvQgPj886oJ8e/vohBOnHXPP7UMTEhn58s99GcOPEc+v2obLEwwDbncD7mokdd3++35NVEaEUF5AH9qYB2Q53kY6PPOhAOThx4/jUQEF8U4zplv4s4h8yQ3ypyA8uMjBAM+R2zQ8NaGlySxLbwAHfuDjyo0r5ZAIChDswGOkvVROhC6mOy26u/oPzpU1s2/Itnv3pZWSWcRkmJFNsISoypmD4z9Ng9NPuLSQS4GNmenW0jS7GQWbn1O1ISrCnBhogy+edFobfOCdnnaaDCFfLr+daYg5wevPw3ahKRkSGwQ0tkigcsAHA5bNv5n6UjMsuWDSSG7xt1/rVrcRlWI5n5Ula4GWdzzdhNP05Yu4eMvljzoUUgDJefn9v710Pq96GTxIuqXDjSn/wBVUpAPRuvvV4QSkOAfP4Rqdg4clvrXecHYNmzbtmFga1fzrnP8KdKfCs932beLPa+dlB1aJKnYBnncOeRpV5TqUAAz9wEiRLDlvXseuPB+zvlSYRdGscu17w6MofMVz94ByQMkaQ0AnDUfR2cvAoYkBPaXCjEJD7jBhn7hWC6lIV2lOlnLeZAfPfvtW26SQyiXZg/gW+e9YlW+ySDhm5hi+0jOedJcZlXBq1Owcwx1Md9+pzt40m4ksksAnBYg9SCAX7h+kOuXHI7TAllDo8RkwGfkwrKq4iTOoyGHZBZzD8/J36UmhKrSmKmgQz4d9tpqJsqUep25NlwN+gFNte6sMD2Qoqhw+0wzxVXlBXvJYlSSQlpBAJYNGxG2fFH1l1cw338H3qHH1o7yezl0gs0Q87TgT3VYKdCklwvUGiG3B3fpQC1AuTAY7Oz8gfPyNHeuFkkbpHydP2oLtpixZzMbOxFFd9xB/mHkX+ihQcV7SHckhmBDhvGP70IUSN2x/eqSgksN8UaUkhsDOWdtss/LvoNT5D+GQTUTczOf71CrBID5nBHd51RuOGhnfEjo+WoDVZ4gpDBJI8ftUpCFt8KT3vUoN0YVyL4eMGrJAjB3gy80HsyACMPnzg8sGKJBcuZ7zmqcptlikkHGe7n+c6baDFmfo3530pmyGDPjnipVRnT7Z2Jzz5Z8KF6oDqPuX8KvURsRvyJBA+31pp43216UW3D+8W5uW5YYCke0nxdpbx+lXfHaCXEJQJ56Uv8AMmg1Syuz57tz89s1URfk3hyFK2AeYwP0pwDCR1BcgthhsaRbALEhgQoJYgueRmDjltVWlkNJyXDbvA3BwztTLhmoukAOJeRBPIb/AK0YAh3Ylhs7ZmlXHMlk7ANn8OTRkFId+RYu5fl4vvSBpWpgkksoE94EgHy57UKVbNP5hvN6kEMH1RpbDPgg4L1TFyAACHfduk8p8qZpbLNjOTLNjFWm4Sx+3XAz0qQAnKixLDbrjk1VbVtDmAzZfdQ8Z7qRx6/qzwPteIGqEWu2sEGQn3Un+ZRA86627dJUSSXMnvJJrzfVjhvZ8M5zdVr59hMJnqdR8BW9amz+PWGr2u3x55GL1h4b2nDFQDqsuoDnbUwWnpsXr53fYgkRLEQSG3gYmvqNq4Ae17pdKhzSQxidpr5v6U4JVq7ctqd0rUDDOBL9zTijN+i8k+2HSQoag435K0s4fuj9Kx8WHJMsHnJl9IPTr31suqYbdA+MOSN9mPSgVfYCUuMOJnmGIOTnHOqRHnXYIIJQWGYy2CNml4waz3D7rjEOXkd2dyfGtSQGZh7wZUnS55fFA5bmKZxQUoBS4QoZITJCYI3diP8Aq7hSaR5htuFMwZgZYmTscnuxRqRAIALsyXBJYJ5Dd8dFPgUxFrWAkJSlnJWTBGwJAiAfJ4lwvXCVK0nsqIckAHsh3LOwkmC0PypGzhRA1AsHIZ+nLuJD0knJ78z+HrWu5aKFKBUHTqBOoNEEDnjxpVsEzDly6m2mCfdxQYh29KUpct44dozyc0NwjQwhlBnz2ky/iBVoClEaX1KDRu7xG55H6U5dlytA1EsmDKtSeyUhoyflQGMDDkz4w5f+1UpDFs90+R3qKSzfr+lWsjbpO/XBahSkpDFyAeUz41ZRiC5+YPKqUGfec86EUA62gkf0JqUKU/kfrUoN0KY33lj30+2oOkFJk7GS7d4Hk80tYYTpLtCZIgHnu/yPKqF46WeHOwfxI/Wqjl4eE9poSXwcDLZ6c6oAn9TjnQacai53HLlNXLHPVvlVIsWkTtPkOtafZOpEq7REkNktE4pKQRnmRttzFavR6XWnkgFZ7kjV9qaV8XeSVrIwVEg4jq2aO2oAT7pYGC5KS/Zcw4aTzMVnQzSOoI7sT1ajQkSxht26c2f+vSqQbp1HCe0+QzASFR3tv1zQWdRHNIADPGYHm2OdDfJOlwElnBl1ST8sbYNCQSQ3y3+GO+gHoslgQx3Ad+1EaBI3nuqWG1MQk5dJzHIvnfLdKShOosnk+Ds/Lo0xQpaMF+Wc+VAaLUk8pYEs0Fp6eD1LZ0zEPkPgGHHP+9LCoZ27RjpDH5nyqwDpLcwGad5bPTxoAwvBBaXIIAaQzc/CtPofgDfuJQPiUA+wGSW6Bz4Vgf8ADyrr/U3hSE3bzZ/ZoghirtL/AOLD/dU6vI08ee646PiCCeyGSGCQIZKQwA5RSaInx/pQnrWLt4ApGWzXM+vXBFQt30gmPZ3I3T7qj3pIH+2ulKqzekeEN/h7toB1KTrT/PbOsDxGoeNKXlGp2PmxubszQ3Ngd+/PfWfihITgA5Ac6S3J3iaNN0pkHH1IaAR4UIWNB1LMksAHwz590uBPIVqwjJftlCgQ6f3SDLdNxnNLFl9U6QBIcYhgHLmTjpWi8xSeyQkaXID9H6HbPOs9+xpJcEOnUCRlJEHfJ3ekuFEvk6iXJUXcBnIBOTsXB2agShJ1B1Q2ks5aRMsPhFWsEgFgCJgMSDMgbDn1o+GWEqcEe6RqLsCUvGJBBY82pGzXVFyAA2AMtLwfEhy8Gg1Ow04ExsHLx0Mn50abckCQ4ZREM5khjluuDmtS1AIIYFZWS/xYIUHHX4eooNmF5kkAs5TCSRpaXI3yZ8qIH3hsUq0+A1PG/Z+fWlDWQzkvyHPlzximcJaa4kH4uyP9zpnkZxSDM8ffwxRIZs7y2WmqUiEls9RMnbIw3h1qLjs7vkfShSBph+U/PfyihkR8uvdVVYZutANt2CoOG8Yq6AI8KlAe0EjCS/UhtsD82q7GGDzt3UtNtywI2bkcCXpqC3J+6P0ojCmEzDsM0xanJaATjLPtQBZLh4OR3c6YEQ4z+CatFiB3d5P1r0vRl7SSvIQkjTDsohPL+L5VgtpwBMkdScV63or0clZUhV1NrWpKdS3IBGolKiN3SOlPqedYAUwW09AHHi53piFpAJPw/CdyGyzOK6i56ktCuItpI29nc5AO+/0q1epiCX/xCWbHs1Z5wBG/nR/cHpa/HLXV6gAVMYd8dMB8d+aEAhUh4GoDBEHaurT6mhyTxSZBgW1D8GcVE+picf4qJxaL+LGaP7g9LTlDEgiR03zG1S1bdngEs8R1Z5FdcPU1J/8Aiuf/AIROe9dEPUy3H/eTA2szznt86P7g9LTkbLRM9qNw0gh4c4DfeqUrSVNgxs8EeOx5V2P+TbeljxKzP/lRyx7TPjQ/5Ptf/ML/APswx2H7Tvo/uHPFpyNpDwBqfDdWLCDvX0uxw3sbaLIbsDtdVntL+ceFeX6M9XrVi4m57ZS9BKgg29IJAhzrLB22xXrKLlzv8zWetdbePFz8qJoVCrb8/ShJ/rUtlEUCLhBCk+8kv5fnzotVCnpSNw3rhwfseJKRp0LV7W2oiQlbGTuEsQzc68EBDrGSW0uwDwzkGIfvea+memPRdriU2wtS0KQFAKQlKiUKYsXIwX868r/JnDBWoXrwOzITH/N6qaZXF77OCKiklDAuwLmMvk7eVAtkvnSpg7e6PeGN926V2/EepXDmfbXQXLn2aZeca/pSv8lWd790gbG2P/fR/cOeOuF4hCdGSTkYw7AB5+2WxS76goOGCo1MYaANIPRj4E123E+pNtRf/EL2E2xAAb/zOVIV6kJD/wDeFHvtDfuudKX9xXp6cleISlPZOoPLncGGeJmI3+JqXwwUPdkAOSI2LOTuHrsrvqmop0DiVaASQk2wQHASX/aTAG2wxWYephA0/wCIcMWCrZYE5IAuiaPUg9PTkErYMFE7iSGV0y5Z+VM4a6hK0kpIKdLurKgoEnY8onFdMr1Kl/bBgzjQQT46zP41YPSvoBFlAKr4HUp7SlfwzEvvyc0vUyd8deDxCGUQcgkP3R9qoIGSYYYG/L6z0q7y3OGMvu7kn9BHKqclyTnbE82Zv71ZJIAcZxGzyR41aEHUmBLEAwCPFgxoD+fj1RegCAqqgqqA9i2pQD4Bh9oL/WnIvMebb/n5NITdEhjpyz4OOW5q+HALuWZzJZ+lJFjZdUHICdJGxM9M9KK0uMB3BkwehFZrKtRY6QS8mBjyo0KndnqpWdjZbtmZAIO5A32czW0BPsBqftKWXmPdSCW7lbc685JDf1+3hW3jl/6Y3TbTG3ae5/8A2KqIr3vQfrQbYFu+9y2IDM6Gb3Dy/hMd1degpUgLtqC0Kwoc+Sv3T0NfLk3RDJDbjukznb516XoXj71pWqy7qP8Ap5QoS4Uk5wG3g0rn8PPk58voDULVn9F+lLXE/wCmdNzeyTJPO3+8OmRTLV8EqDEFJlww8HzWbf69jR3VTedXUcP30wlW1UatqABSm2eduu5omqi+0z5datqRotPI1RP2qLEVKFANQz3VKiutI1HFLAo6DHKkcKiqIoldKWWpKgVp/OtKUPnTXpS/z7fnWlVQlX12P9aC6sAbmYaTvyz5VfF3U20ldxQQkfEYH9T0E1xPpb1n9sootq9lakOX1L5am9xPQSwokt+C1qR7HrB6xJtsi2NVwh8OhLO5Le8zGBynlXEcfxBu3Csla/5shI6iBGwDCgKCVJDiGSC3Z7hD4PKjs2goDRCgFBQd8JcKYhgDg5MGK0zmRldWs10YOXD/AG+oNGl1Fglz4ksPljpTb9vSGWmQNIyACFFRLEOQUq+YrPcWS0vAHgwYeFUUGkgBQUl/3TyUJ7mmR3UlURRhJMBzktyqkNviH59flQFM1VRQX798tUoNvssXJnMbiPePR6Zwekqw57UEsGYtPT51kdv6b9WoraZS2S3Ri/5NJFazeDANO53OGbwHzo0qEM77vzfas9+/qWpRJUSZJADjwJbG1aOFXDaXTksBqGd8tA6edOIrQlfZbd/L+/2r0ONvNdXsA6B10jSH8qwejkgqQSX7aBp/eDud3GBtWjWVDUfeU7JDggn4szk5Pyq4z1DEyASmEhiPdfVgmXOflVpSCD2gNIcPBPNmyQeZqAMnSl1FTJPIF373g0FlOlSmWkFODMyBESzk9aqIaE3CltLpUSGYgFKhlpJEaZjcV1/on1qQv9nxJAVAF8AAE4/aJB/5jo4ri7Sw6iVM4f3X1F3YYaR8uRptlKlayUCAwcDs61BmBnd37qVkp51cvp122UkdQ4IkEbEHcUt64z0R6xq4Zrah7Sz+4VSCfiQQ+g9N5eZrsuFWi4j2lpWpMO4ZSP8A1E7PsRB2rPU43zqVZarQOVUo907fpUBqGi01R76iulU1M0NVWf0t6Ts8MkKvqIKgSi2karixzAcBI/iUQK53/PSHLcItQ2Kr4ST3pFogHxNIOrL70tWfv0evN9E+s/DXyLbqsXCRpTcIKFHYJuCH27QDxXq3bZBYwQZBggv1oOF0BFQ1R/PnSNW/Wlqox0oQh3wwkkmAOZOwoqoT9a8n036btcLC3Vcb/TBnvuH4B5npXmenfW8Je3wjliyr7GCXi2FYdveJflzrjCpJfUAVn4ypRJVqd1SQ7efLeiY78pvk58G+mPStziVk3CGEJAcIQP4U9eZmsXs2EwTsQQGbNaApKVqCnUkv2U4JkD91pciIiDWYlJ6HZhDk76lRsP7TpzjLpjnUGUXB7JBIBL5S7FMS5pal6NQyohSSx3kO5Th+XnTbdnWAEpYwkkqgqLgZ3Pe0bVBaABSpQB1QAx7SSQxchsu+IzTC+NWFA6dRSkjS4nSQAH/6eZzSbqGDtBZiWfGwB5vtRG1KglQLnuGWDksGl/GlgA5cY91IwBJyP60jijPlyZ+e+1FbW2wIcFjgtsd96X0/pUCeVBiUSSTzJNSqB6fWpQGm2pgWLPDziHqwljCgWJxuBuHDT+CkloYMd5yX+X9KbZ1KUAgSWDc35uWpJWcuBHKfnTELA5/0+9LRaBQT8QVhx7oBfxxTSdLp0spmO5d3fkIjzpprfwDouF/gQtWxYhBIPWSPOhA7agCogO5ydLyVFL/Ws/Ce5dP8KU+a0q+iVVrKhauBfmB3SOrEicOYeqiKaq4YVqJJwTmI5kjEURWpckFSmDk9GDkvJwPGsqSAouQQDhzg/wAQ5fem274YpYB3JJfIG3eWjoOtNFh1pMhmd5LwO94beitqYuC3xADAlt360q0oBlARMKmME9aabunUIJiTlht5Q3hTKru3ApTuxJLkDrmM+DYr0vQnpBdq6FpULQAdTOAoZYjBLYBiK8xyyX7MuCAMY7w0/KiuXICcJD6XSxMkTlvpT4X+PonoL0wji0KUE6LlsOsN2FAlnSZ0l/hPhW4lq8v1X4U2+EQcKvH2iv5Q4tiNveU38VekTWFnu6828i2eg4nik2bVy8oAi0kqAf3lEgIT3FRFMBryfWhJPBXwJY2lH+ULAL+YpKch6DvI4jjkK41epNxZ9oolhg6U/wAKX0hthyr6+v1V4IqB/wANajkGHiBB8a+B3TBr9A8P6bsrse3So+yZ30LBYbhOlyIMgNB5Uir5b/2o+j+Gs37abASlSkqNxCMCRpLfCT2vKvY9UfS6uI4Yi4dVywUpKnlVtQOknmQQUvyaua9bPTXCXze9jw7XFXdX+ICifaJYgwqUvEdK3/8AZ3ZOniV4DWkPzUVFTeAHzp/Ry+7qVGhE91Gr8/PzNKNJcpPH8ZbsWjduqUEPpAAdSlGQkDaHkxXA+mfWm7xHYSyLYLhAdnBLalP29sjmzV3vpTgfbWLtj4lpdPS4jtI+YI8a+V2BqCw+AVM7OpI5nLRGS/SqxGfktZ7gOVAnVgtkphg3Vn7qPh9CD+1SouA4BGGdJbBDsWLiMHFLtXFGHLu6RHvf2FDYUEuVEh4YAFw85MGtGY+IXqVrUNbFAUokuSAxwZB0meSRilXLelTlPZJLEuwcOHY5Zi004BIt6w2oGAdJeRBBPus8aeU7VnucRqBKiSpy0DSEkMe7ZmENSNfE2tLKJCkqcBQOdLaoBgTuJqXOGKQhQAZTqAUzaUlnMtJCo6davh0ISyl6SHIKXdXeofu/Wl3bEh2ALgEnOlnjIBOHG9AWkxPvHmJYPh4MvDbUGpwwG/ljD4nlTEEE6WYu4UX1MAeyXLAfpSEjP6/k0KggwcEPEbNyPXu61QWzN4vv5HFRCiYfP59qK2Uy6XgsQWmPkPvSNQQC877walUBUoB+rsEAiVORvGJwRJjOaBDNkucwGbz5tUN3tagAJcAe75H6URES4KgScSXhulJIVCdupGPCK0XUgADU7Ej55B3BpBchyzCNhzNMTaMsCWBdg4jMjYc6aXpX+HCbagg6xqJcuNIQkjtdf2g6YrJa4ghpwXEO/eT3mncSUJShOlTsVB2cOspkPnShMPURdUpRLCRMgFQzOJ7stimkxBBDAOD7pJnLtyJDt50YR+0DBQD8tSgn+X4m+dV7YE6luVMMEA6cOphKmB5ZfpQ22MklIECHGIE98s/dTTYZcYEElJgFgY7iMiPzk1RUE6gAACwDQ6h1zjM0tVopOrISQNQlJJDgPyId96Ozel0gpcKSXIUqRIwM8476qJHYutKWIAnUHDt39M9PCt3obgjxXEIQ47anW2Epkr8g9YeElQSntPLSHIDt1L/3rtPUjh9Ntd/dYFlEMdKPePVxoHnJo1fY857XS8RcBPZgbDkkAADyArOpRDR89m7qIqqiQ/f1rGulErPdVhQD6k6kKBSpP7ySGUD4UCz9qvVSU4b0v6BucIsXraResAulSk6kjkLyRgiMwWHdWBfpu4q0p7izfPEIvC64gItrQwI91ioMAGbyr6NaulJ1IJB6ffmOlIVbSS6rHDqXnUbFtz46c0Fx8/4X0be426pdu0kPK1pGiyksNSiSWBJdRA5lhX0HgeFRYtps2i6UuSohitZ95RHkANgKdcurUGWqBhIDJ8AGAoSww+29F9zk4iwaA5/OtFq50tS4n8/GpKF7TzDN4TXAeuHDCzxSgm3F1IXbOSStT4PI6kMNmrvCeQrwPXXgRc4ULCXVYO0HRcIB8lMfGnLyp3OxwFy2BzB0gyAzl+uGBbcnahGnSGBefaFgWZTgp8ObUXFXUnA5bDMCWzDnbM0NwoZ0gyCGUQWYgkuljlthnz1Yh4m2AlIPvGXYDsN2SCkyebh8cqC8svqKEhgmA4BeQpt+u1AFEOQ4LdPkcjbr1pcT+fLFIzlI1gEAqUXKjqDEklncBiwO5eKalSgFIGh0KchWkqJdmSSJAbD770m3dLaAA+qOyNXaGkh8sRtTbgXaJQU6SpPaSXdpICnbA5fWgMy0FySQWMl8npzfnUvJkww+XnzqKch3fSG6gZ8neetQEgg5xkRIeg4lu25kHDjZ/E1Wks7R8nP58qpnHV2beeQ/M021w5UoJh1HybnyMYpGlu8AJQk9S/2IqUtRO5MRPTapQZiFGZyGlunP60XELJYEMEhgM95fqXNCi2TsfI7ZxyFQrcHPIbsHJYnNJK9Mkcn+VWkGW5T3Y/ShfnyP55709CuwwUdSiE6W+HYv3sG6Uya71lS1WkJB1aEgF9whOruYz3k8xQLGh0qILlixBhOz7MWx51aOIQLi9SdSSpSm1Nh9MiWkvzYcqtCAl1ezdOklOt2YuAzM/adqpBa42Adiej+f6xRIWNhIaXkjo7gRRXgldyB7NKtLPDEgeDPvyzQqCrSnCgWcO0F9SXTqEuBlt6CaOIvhTvo1QXSGHu4AAz+nm7hAmbimKQT2AS+r4dW+nxnnWS3c1KdcgqdRwTqMhwIdu6mX7qSo6AEpLdmSxAbJzL+VUmnWbOsslytSkgJGO1DOerBq+q2+GTaQiymRaSEvzOVnxUTXG+ovBpVfXd0kCyl0uQQLiuyNg8uemneuwdsP96z1W3jgifAVNVADmr1vU9aWITVKNCAcc8D9KwemfTdvhAdY9peaLIMJ63CMfyie6kO8j0LqglBWtSUIDOtWH5ACVHoPlXM3fXpAu6U2NVnBUoteVjtJ+Eb9mXGTXNelfTN/iFBV1QJQxSEkBKA+EAbhxjlL1huB1spTs7EdoGCQx8hWkx+srv8AH1i0tNxAuWlhdsw4yk8lj4T31RPnzr5r6F9M3bClLFxTw4YELYgaVv8ACUvzxFd/6D9KWuLSCgezuiDaJhTBybROf5TNTc8Xncvy11RP5+eNMI88f35UJFS0KfahXYCwq2r3biVIV3LDP4QfCjWKE+f1pKfKLnBqTeuWwgarROoK/wDpliZzvG4pFq2pTlAABSAXYO2dPP3ZbnOa6j1/9HkX0X0uPbIIURHbQGV3uhi281ztsJTcE6kB2WkKALjS4kESR1861l7HPqcrLd4jshAYsJ3bJ7J2cZfd8Uu0EsdTb7kHYD6vDmKepKT2Ahi4l3UWdwMAAv8AIUlknTpOmC+vmEuZGZcAM+KAZf1H3yAwISACXAJ7IZ4d5NIvKctCm+JjIiS/StViyTpSVgDtFKiprYgy+QdSQGaY50sWnAKElwz/ABDMGdyXDYgUBSinQQFL0qYhDxqBUHO0Jad9XkkHBrRd9HXEh1JKS4ABHMEv3QZxB5VDY0BQURqDsGcKEhwp/wBXoOMpo7ggElySZcHlnd+/pQH8/PzFO4YHtEKCWG8PzA69KSg6MOQO9xHlNSnJuBLg20qnK9TttAIb+tSgIzEGQmWDzpyeUF26zSlWyAHcE7HkQ4PPFDcZyxJGz5ap7OHMY8X/AKUIMCpCg7icDIwfpmn2LbKSckEKZlSkDW8jo1Y/z+1aOE+IvhKv+TW5P+6iJo9L22c++WEsHE/YUV1ZUe370amADJAZgw7J2MZpaiHwx+u7jadgOdHZ4hpSdJGDvPIgZl3PKqIzibqGQUhTt2tTaYZgG6CS++1Uq6op0ajpBgOG3gc8/WruoS/vqUJ8SxYkO4HM99JRcISQCySzwzqSY8go+dMmvhAjX2jsWCQ8tDdodRu3fRo4iAyUoKQZDuXJJd3lizxArGmyYPukgs4PaIyA1e16ueizd4iyhSew+sqbNtPaUe5gwoL5d36ucF7HhbadLKX+1XzBVCEnuSx/3VuUaq5eKiVbnbkOXhihJ23OBWXW8hilfmw/IqKGlJWVJSkZWs6UA9Sd+mT41h9L+lrHCD9sSbhDiyk9qcaz8AzOcxFcB6Y9PL4taPaqKUAkBCf9JAeNKRJLM5MmnM2ldyOn9NetClJNvggznQbmbqn/AHQC6EnbL8xiuJB7RY6mh22diSTgk8+dVZCfaRq0jfKgBJIbcB5+lAtHJTgzP32fuetZmRldW/LXxYB0gFOoJL+7kHdSeyqMHzoLZTpJ1JCuywILvqkvjnPICBV3lJ0pSNKRq7cAqTJA0uxUGDnIkY3WghmDKJYJAiAMzuc5/SmmKWQOyFZcE7Efw4j60SFOoEMkgghmG0bgbScy9BpIGowDtEh2xAM//ieVFasxLBRcuotAY9lwxJ2L7GkrrtvQXrYlbW+LUyuz7O6HKiFEgJuASWjtGZ3k10pBguJDpUC6VDmlQgivkgWlQlZZiS4CiVBo5pdh2t69H0B6y3eF7Ck67ROpVpUZ+JB+BTS+C88xnrH3Gud/r6Qo+HSgak8Dx1q8j2lpWpHxCAtB5XA8fzYNONZto8T1r4M3uFuJT7yGupbLphX/ABJ8q+d+10iDC0gnQSnIKSkuIOYYiXxX10KCS+0vybceVfLfWD0Z7G6q2pSQlJJQcqKFFxHdPeTzqsfjPyR5NxMmQdn2rTxl5BQkBKkLBwXLghMgnGMcmyXNH6Pv6bje0WlBIJUnskhL6cSC7ee5rNxIDliVGNRUGIV8TTIeH/pWjNfttak6jzcq7Q7wBv8Aem8LcBhQBYl3UEOnSQAS+xGweTu1Zbg0mCDicjnkj8Y0akKI1EK7SoiCTluvu+YpGapbyJZDKhIYlxh5BHdJ55yDFbfaKVaSgrLJKmQzAA9rU+C5eOhpItgBlpY7MWU5AKXBfssXgB3zQcAVai6iX3Jck0SUAvLci0Z3ZyI76gIcMMCXmcmOVHfSQASAAZBDSB2dob7vSMy8iWuA6gAGILgAQKlAHP8Af9TUoMlKmLg4xyNXfvFRcl+Qlkh8B8DpQ3SHcbgHx3zmiVAAIDFlPzEw+39KEABragEWlk/EbaQzEt2lbfyprIsyTpYHGYD7c+VP9o1tH86leACQPvTiaO9xJPs5bQjSIDmST35YPsBWjjlBSbZVpCmSgp06SyfiUXzIGBh6zKuI0kHLDSQNLuzlTycf8ielS4TeU+Sw1EsA+PhDAbTVJarySpRQhKFS7Jc6XghzKvzaKLi7TKGsJUpQcpSQADy7OCwc89XOsqxp7DlWkOCAClyx3Dkd/SKZwyyghJYakySx7JcywM8t4GKaU4e6kIA7RlyNgpiAoDeGy3zcd76h8MUWF3lOfaH2dt8+zRKyHwCrstiK4MIKilFsHSbmlJlitTJDnmwB29419N9JcfY4K0hFxUW0BNu0n31tlR/dBUX1Go1fpeZ9tyLeSSEpAdSlFkpHMnauX9OeugQ6ODlWDfUP/wBSTj+Y+W9c/wClfWW/xLailFk6gm0kOnBEv7yv4tnhq8e0PeEGOn1OKJn9PWzytVxypSl6ikqnUpS5SlyZ589smgKyvSNTByAnAGKLhr+lmUUBThREhmYOH/iZvvSCkDcYgz+OC45RWiD7Vt0gqAIBdShkTvzgjFMupSSdA7KWJB04cDm5hue5pNoqT2mLMSCNxALEd7Gpb4gpSU6ffEHB733EEeJoIZCTq954CRuHIYnw26iitgFRQEklekJdgdeMuAA5PkBzpJ1g6tLFgSGjSWY/nMVaFoKhlIG4ku7gsTyj59KApw7FOIM1ov3gt5UrtHTbdikAdnYjBMDlSbNzTc1DSoDI5pLBm5/cb08XdCWCh2tQJS5U0QQohjjA2zmgyeJs6QHeAAqGIOcPhu7JqrKnCtyBucO6XbSYAYZhxzi1XglCCk9rtBSpEakkOMEQdzmdqSi8plIQrsq0g4AISSRJkS5brSNo4Xj7lhYuWl6VMCSFOCNwoHmQXBG9d16B9Yk8QG0+zuAgaP8Aw1P+4o+6T+4e4Gvny7YAQey6tR0kkFmDOSwIMkNzrOgyyiQGIjmJD+LeVRrPWmdcfYAt+fXY9QRtXJ+vvAa/ZXAUJzaWpUBh20F9oCh4NQerXrGolNq8dQ0qHtSRqTpGoAqJa4G2LKHOuk9IcOniuGWhKkqFxJKFCU609pLb5DEdaz95fdpdTUfLuCSClTq0AB9TSSmUpEid6BdxQSEqB2YKDwMgEsQOg50yxbW+kGEgqDltMagemQWztTD6UulBC1KUlTyZJy3vQ2ovzjNasg37A1AjthaXGNSf+kmQBvzxSuJSew7SnLkuASAZ5M0RFHwQQ6Qsez95QudrLdgkTAUMgUN/0hcU5UoKKpJIDgg7RDkPFAgl8KAVYXpEsrZjIY4AZ+sUu6dSUQXAIKpYh4zhgW8KFCQs50mSSqQS45B+Zf8ADF2i5YQCzguIgsreZ8RSMKUb7DLnM7U24QRHZaGJd3JMcm/M0BuugJiDETPM7j9aJDsAU5Lu0sHBbp+lI1BXSpSwTzq6FAWQ7gMNg7/OoVuEpYQ87l2yd8R31KlEZqC+jwwfZ9xT763Ft3PZmea1fZvKpUqipCjTUqcFgw7Lhy3lvIepUoIdopcBSmG7u0PyH23o7KjKQSEKMp1Nq0zyMh4Lb1KlVE06z6SuIu+0trJKSSkqAZ9KgFaPd1AEtyNVxfF61aiXLF1l1KuFuyVBRIGwjvqVKQAgg25dwYmJkw3Qy+4pWuZAMNLwMAxy/BUqUw9DiuHYpUhSlhainUoAdonAG0b4rIlYcySS4Iwes7/1qVKdTPhLbJOXSWcsYeYD0RSEq0qBEziOTZGDOalSgzfb6h2gXKUAEMAUpcEqGSXA3GO6s/8AiQAkMezqGeeGGxFXUoquDXfdCQDqYwpgGcSCTJ28qhsFBQpelixaSGYKGqMEEc6lSgjOMsqTcUlSTqb3AoY0uHUILMCzS1Z1OSFJBc6iSS7kST9alSkcL1KPZmSIeCo7th5atITrtHQgfs06riviMme7Ab+tSpQdZgv+FJZTyHfoS7t0r0fQ/pq7w6ntqBdTqQX0HaRAHQpn6VKlTZ1RPGXLd3iVKT+yStRUQoaglRlSeyJGp2jfasPtSoN3BzLDkPOpUo+IDSvVoSp3cdp3ZJOEjAEk99IvGSMtDgM4EP8AJ6upQIfbe1ouJUylBTNlOU7jkHcc6WkFKwhTgBQdLuHdnbD1VSgxKtaTIiW8IqrV9SS6S0EdwLuz4zVVKSvpd7T2dP7of+bfNSpUoHX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67616" name="AutoShape 32" descr="data:image/jpeg;base64,/9j/4AAQSkZJRgABAQAAAQABAAD/2wCEAAkGBxQTEhUUExQWFRUXGBgaGBYYGRwaGBgYGBoZGBwcGBsYHiggGx8mHBoZITEhKCkrLi4uFyAzODMsNygtLisBCgoKDg0OGhAQGiwcHBwsLCwsLCwsLCwsLCwsLCwsLCwsLCwsLCwsLCwsLCwsLCwsLCwsLCwsLCwuLCwrLCsrLP/AABEIALcBFAMBIgACEQEDEQH/xAAcAAACAwEBAQEAAAAAAAAAAAACAwABBAYFBwj/xABGEAABAwMCAwQJAQYFAQYHAAABAhEhAAMxEkEEUWEicYGRBQYTMkKhscHw0SNSYnLh8RQWM4KikgckQ1Nz0kRUY5Oys8L/xAAYAQADAQEAAAAAAAAAAAAAAAAAAQIDBP/EAB8RAQEBAQABBQEBAAAAAAAAAAABAhEDEyExQVEScf/aAAwDAQACEQMRAD8A4wKYuNunRvvQgPj886oJ8e/vohBOnHXPP7UMTEhn58s99GcOPEc+v2obLEwwDbncD7mokdd3++35NVEaEUF5AH9qYB2Q53kY6PPOhAOThx4/jUQEF8U4zplv4s4h8yQ3ypyA8uMjBAM+R2zQ8NaGlySxLbwAHfuDjyo0r5ZAIChDswGOkvVROhC6mOy26u/oPzpU1s2/Itnv3pZWSWcRkmJFNsISoypmD4z9Ng9NPuLSQS4GNmenW0jS7GQWbn1O1ISrCnBhogy+edFobfOCdnnaaDCFfLr+daYg5wevPw3ahKRkSGwQ0tkigcsAHA5bNv5n6UjMsuWDSSG7xt1/rVrcRlWI5n5Ula4GWdzzdhNP05Yu4eMvljzoUUgDJefn9v710Pq96GTxIuqXDjSn/wBVUpAPRuvvV4QSkOAfP4Rqdg4clvrXecHYNmzbtmFga1fzrnP8KdKfCs932beLPa+dlB1aJKnYBnncOeRpV5TqUAAz9wEiRLDlvXseuPB+zvlSYRdGscu17w6MofMVz94ByQMkaQ0AnDUfR2cvAoYkBPaXCjEJD7jBhn7hWC6lIV2lOlnLeZAfPfvtW26SQyiXZg/gW+e9YlW+ySDhm5hi+0jOedJcZlXBq1Owcwx1Md9+pzt40m4ksksAnBYg9SCAX7h+kOuXHI7TAllDo8RkwGfkwrKq4iTOoyGHZBZzD8/J36UmhKrSmKmgQz4d9tpqJsqUep25NlwN+gFNte6sMD2Qoqhw+0wzxVXlBXvJYlSSQlpBAJYNGxG2fFH1l1cw338H3qHH1o7yezl0gs0Q87TgT3VYKdCklwvUGiG3B3fpQC1AuTAY7Oz8gfPyNHeuFkkbpHydP2oLtpixZzMbOxFFd9xB/mHkX+ihQcV7SHckhmBDhvGP70IUSN2x/eqSgksN8UaUkhsDOWdtss/LvoNT5D+GQTUTczOf71CrBID5nBHd51RuOGhnfEjo+WoDVZ4gpDBJI8ftUpCFt8KT3vUoN0YVyL4eMGrJAjB3gy80HsyACMPnzg8sGKJBcuZ7zmqcptlikkHGe7n+c6baDFmfo3530pmyGDPjnipVRnT7Z2Jzz5Z8KF6oDqPuX8KvURsRvyJBA+31pp43216UW3D+8W5uW5YYCke0nxdpbx+lXfHaCXEJQJ56Uv8AMmg1Syuz57tz89s1URfk3hyFK2AeYwP0pwDCR1BcgthhsaRbALEhgQoJYgueRmDjltVWlkNJyXDbvA3BwztTLhmoukAOJeRBPIb/AK0YAh3Ylhs7ZmlXHMlk7ANn8OTRkFId+RYu5fl4vvSBpWpgkksoE94EgHy57UKVbNP5hvN6kEMH1RpbDPgg4L1TFyAACHfduk8p8qZpbLNjOTLNjFWm4Sx+3XAz0qQAnKixLDbrjk1VbVtDmAzZfdQ8Z7qRx6/qzwPteIGqEWu2sEGQn3Un+ZRA86627dJUSSXMnvJJrzfVjhvZ8M5zdVr59hMJnqdR8BW9amz+PWGr2u3x55GL1h4b2nDFQDqsuoDnbUwWnpsXr53fYgkRLEQSG3gYmvqNq4Ae17pdKhzSQxidpr5v6U4JVq7ctqd0rUDDOBL9zTijN+i8k+2HSQoag435K0s4fuj9Kx8WHJMsHnJl9IPTr31suqYbdA+MOSN9mPSgVfYCUuMOJnmGIOTnHOqRHnXYIIJQWGYy2CNml4waz3D7rjEOXkd2dyfGtSQGZh7wZUnS55fFA5bmKZxQUoBS4QoZITJCYI3diP8Aq7hSaR5htuFMwZgZYmTscnuxRqRAIALsyXBJYJ5Dd8dFPgUxFrWAkJSlnJWTBGwJAiAfJ4lwvXCVK0nsqIckAHsh3LOwkmC0PypGzhRA1AsHIZ+nLuJD0knJ78z+HrWu5aKFKBUHTqBOoNEEDnjxpVsEzDly6m2mCfdxQYh29KUpct44dozyc0NwjQwhlBnz2ky/iBVoClEaX1KDRu7xG55H6U5dlytA1EsmDKtSeyUhoyflQGMDDkz4w5f+1UpDFs90+R3qKSzfr+lWsjbpO/XBahSkpDFyAeUz41ZRiC5+YPKqUGfec86EUA62gkf0JqUKU/kfrUoN0KY33lj30+2oOkFJk7GS7d4Hk80tYYTpLtCZIgHnu/yPKqF46WeHOwfxI/Wqjl4eE9poSXwcDLZ6c6oAn9TjnQacai53HLlNXLHPVvlVIsWkTtPkOtafZOpEq7REkNktE4pKQRnmRttzFavR6XWnkgFZ7kjV9qaV8XeSVrIwVEg4jq2aO2oAT7pYGC5KS/Zcw4aTzMVnQzSOoI7sT1ajQkSxht26c2f+vSqQbp1HCe0+QzASFR3tv1zQWdRHNIADPGYHm2OdDfJOlwElnBl1ST8sbYNCQSQ3y3+GO+gHoslgQx3Ad+1EaBI3nuqWG1MQk5dJzHIvnfLdKShOosnk+Ds/Lo0xQpaMF+Wc+VAaLUk8pYEs0Fp6eD1LZ0zEPkPgGHHP+9LCoZ27RjpDH5nyqwDpLcwGad5bPTxoAwvBBaXIIAaQzc/CtPofgDfuJQPiUA+wGSW6Bz4Vgf8ADyrr/U3hSE3bzZ/ZoghirtL/AOLD/dU6vI08ee646PiCCeyGSGCQIZKQwA5RSaInx/pQnrWLt4ApGWzXM+vXBFQt30gmPZ3I3T7qj3pIH+2ulKqzekeEN/h7toB1KTrT/PbOsDxGoeNKXlGp2PmxubszQ3Ngd+/PfWfihITgA5Ac6S3J3iaNN0pkHH1IaAR4UIWNB1LMksAHwz590uBPIVqwjJftlCgQ6f3SDLdNxnNLFl9U6QBIcYhgHLmTjpWi8xSeyQkaXID9H6HbPOs9+xpJcEOnUCRlJEHfJ3ekuFEvk6iXJUXcBnIBOTsXB2agShJ1B1Q2ks5aRMsPhFWsEgFgCJgMSDMgbDn1o+GWEqcEe6RqLsCUvGJBBY82pGzXVFyAA2AMtLwfEhy8Gg1Ow04ExsHLx0Mn50abckCQ4ZREM5khjluuDmtS1AIIYFZWS/xYIUHHX4eooNmF5kkAs5TCSRpaXI3yZ8qIH3hsUq0+A1PG/Z+fWlDWQzkvyHPlzximcJaa4kH4uyP9zpnkZxSDM8ffwxRIZs7y2WmqUiEls9RMnbIw3h1qLjs7vkfShSBph+U/PfyihkR8uvdVVYZutANt2CoOG8Yq6AI8KlAe0EjCS/UhtsD82q7GGDzt3UtNtywI2bkcCXpqC3J+6P0ojCmEzDsM0xanJaATjLPtQBZLh4OR3c6YEQ4z+CatFiB3d5P1r0vRl7SSvIQkjTDsohPL+L5VgtpwBMkdScV63or0clZUhV1NrWpKdS3IBGolKiN3SOlPqedYAUwW09AHHi53piFpAJPw/CdyGyzOK6i56ktCuItpI29nc5AO+/0q1epiCX/xCWbHs1Z5wBG/nR/cHpa/HLXV6gAVMYd8dMB8d+aEAhUh4GoDBEHaurT6mhyTxSZBgW1D8GcVE+picf4qJxaL+LGaP7g9LTlDEgiR03zG1S1bdngEs8R1Z5FdcPU1J/8Aiuf/AIROe9dEPUy3H/eTA2szznt86P7g9LTkbLRM9qNw0gh4c4DfeqUrSVNgxs8EeOx5V2P+TbeljxKzP/lRyx7TPjQ/5Ptf/ML/APswx2H7Tvo/uHPFpyNpDwBqfDdWLCDvX0uxw3sbaLIbsDtdVntL+ceFeX6M9XrVi4m57ZS9BKgg29IJAhzrLB22xXrKLlzv8zWetdbePFz8qJoVCrb8/ShJ/rUtlEUCLhBCk+8kv5fnzotVCnpSNw3rhwfseJKRp0LV7W2oiQlbGTuEsQzc68EBDrGSW0uwDwzkGIfvea+memPRdriU2wtS0KQFAKQlKiUKYsXIwX868r/JnDBWoXrwOzITH/N6qaZXF77OCKiklDAuwLmMvk7eVAtkvnSpg7e6PeGN926V2/EepXDmfbXQXLn2aZeca/pSv8lWd790gbG2P/fR/cOeOuF4hCdGSTkYw7AB5+2WxS76goOGCo1MYaANIPRj4E123E+pNtRf/EL2E2xAAb/zOVIV6kJD/wDeFHvtDfuudKX9xXp6cleISlPZOoPLncGGeJmI3+JqXwwUPdkAOSI2LOTuHrsrvqmop0DiVaASQk2wQHASX/aTAG2wxWYephA0/wCIcMWCrZYE5IAuiaPUg9PTkErYMFE7iSGV0y5Z+VM4a6hK0kpIKdLurKgoEnY8onFdMr1Kl/bBgzjQQT46zP41YPSvoBFlAKr4HUp7SlfwzEvvyc0vUyd8deDxCGUQcgkP3R9qoIGSYYYG/L6z0q7y3OGMvu7kn9BHKqclyTnbE82Zv71ZJIAcZxGzyR41aEHUmBLEAwCPFgxoD+fj1RegCAqqgqqA9i2pQD4Bh9oL/WnIvMebb/n5NITdEhjpyz4OOW5q+HALuWZzJZ+lJFjZdUHICdJGxM9M9KK0uMB3BkwehFZrKtRY6QS8mBjyo0KndnqpWdjZbtmZAIO5A32czW0BPsBqftKWXmPdSCW7lbc685JDf1+3hW3jl/6Y3TbTG3ae5/8A2KqIr3vQfrQbYFu+9y2IDM6Gb3Dy/hMd1degpUgLtqC0Kwoc+Sv3T0NfLk3RDJDbjukznb516XoXj71pWqy7qP8Ap5QoS4Uk5wG3g0rn8PPk58voDULVn9F+lLXE/wCmdNzeyTJPO3+8OmRTLV8EqDEFJlww8HzWbf69jR3VTedXUcP30wlW1UatqABSm2eduu5omqi+0z5datqRotPI1RP2qLEVKFANQz3VKiutI1HFLAo6DHKkcKiqIoldKWWpKgVp/OtKUPnTXpS/z7fnWlVQlX12P9aC6sAbmYaTvyz5VfF3U20ldxQQkfEYH9T0E1xPpb1n9sootq9lakOX1L5am9xPQSwokt+C1qR7HrB6xJtsi2NVwh8OhLO5Le8zGBynlXEcfxBu3Csla/5shI6iBGwDCgKCVJDiGSC3Z7hD4PKjs2goDRCgFBQd8JcKYhgDg5MGK0zmRldWs10YOXD/AG+oNGl1Fglz4ksPljpTb9vSGWmQNIyACFFRLEOQUq+YrPcWS0vAHgwYeFUUGkgBQUl/3TyUJ7mmR3UlURRhJMBzktyqkNviH59flQFM1VRQX798tUoNvssXJnMbiPePR6Zwekqw57UEsGYtPT51kdv6b9WoraZS2S3Ri/5NJFazeDANO53OGbwHzo0qEM77vzfas9+/qWpRJUSZJADjwJbG1aOFXDaXTksBqGd8tA6edOIrQlfZbd/L+/2r0ONvNdXsA6B10jSH8qwejkgqQSX7aBp/eDud3GBtWjWVDUfeU7JDggn4szk5Pyq4z1DEyASmEhiPdfVgmXOflVpSCD2gNIcPBPNmyQeZqAMnSl1FTJPIF373g0FlOlSmWkFODMyBESzk9aqIaE3CltLpUSGYgFKhlpJEaZjcV1/on1qQv9nxJAVAF8AAE4/aJB/5jo4ri7Sw6iVM4f3X1F3YYaR8uRptlKlayUCAwcDs61BmBnd37qVkp51cvp122UkdQ4IkEbEHcUt64z0R6xq4Zrah7Sz+4VSCfiQQ+g9N5eZrsuFWi4j2lpWpMO4ZSP8A1E7PsRB2rPU43zqVZarQOVUo907fpUBqGi01R76iulU1M0NVWf0t6Ts8MkKvqIKgSi2karixzAcBI/iUQK53/PSHLcItQ2Kr4ST3pFogHxNIOrL70tWfv0evN9E+s/DXyLbqsXCRpTcIKFHYJuCH27QDxXq3bZBYwQZBggv1oOF0BFQ1R/PnSNW/Wlqox0oQh3wwkkmAOZOwoqoT9a8n036btcLC3Vcb/TBnvuH4B5npXmenfW8Je3wjliyr7GCXi2FYdveJflzrjCpJfUAVn4ypRJVqd1SQ7efLeiY78pvk58G+mPStziVk3CGEJAcIQP4U9eZmsXs2EwTsQQGbNaApKVqCnUkv2U4JkD91pciIiDWYlJ6HZhDk76lRsP7TpzjLpjnUGUXB7JBIBL5S7FMS5pal6NQyohSSx3kO5Th+XnTbdnWAEpYwkkqgqLgZ3Pe0bVBaABSpQB1QAx7SSQxchsu+IzTC+NWFA6dRSkjS4nSQAH/6eZzSbqGDtBZiWfGwB5vtRG1KglQLnuGWDksGl/GlgA5cY91IwBJyP60jijPlyZ+e+1FbW2wIcFjgtsd96X0/pUCeVBiUSSTzJNSqB6fWpQGm2pgWLPDziHqwljCgWJxuBuHDT+CkloYMd5yX+X9KbZ1KUAgSWDc35uWpJWcuBHKfnTELA5/0+9LRaBQT8QVhx7oBfxxTSdLp0spmO5d3fkIjzpprfwDouF/gQtWxYhBIPWSPOhA7agCogO5ydLyVFL/Ws/Ce5dP8KU+a0q+iVVrKhauBfmB3SOrEicOYeqiKaq4YVqJJwTmI5kjEURWpckFSmDk9GDkvJwPGsqSAouQQDhzg/wAQ5fem274YpYB3JJfIG3eWjoOtNFh1pMhmd5LwO94beitqYuC3xADAlt360q0oBlARMKmME9aabunUIJiTlht5Q3hTKru3ApTuxJLkDrmM+DYr0vQnpBdq6FpULQAdTOAoZYjBLYBiK8xyyX7MuCAMY7w0/KiuXICcJD6XSxMkTlvpT4X+PonoL0wji0KUE6LlsOsN2FAlnSZ0l/hPhW4lq8v1X4U2+EQcKvH2iv5Q4tiNveU38VekTWFnu6828i2eg4nik2bVy8oAi0kqAf3lEgIT3FRFMBryfWhJPBXwJY2lH+ULAL+YpKch6DvI4jjkK41epNxZ9oolhg6U/wAKX0hthyr6+v1V4IqB/wANajkGHiBB8a+B3TBr9A8P6bsrse3So+yZ30LBYbhOlyIMgNB5Uir5b/2o+j+Gs37abASlSkqNxCMCRpLfCT2vKvY9UfS6uI4Yi4dVywUpKnlVtQOknmQQUvyaua9bPTXCXze9jw7XFXdX+ICifaJYgwqUvEdK3/8AZ3ZOniV4DWkPzUVFTeAHzp/Ry+7qVGhE91Gr8/PzNKNJcpPH8ZbsWjduqUEPpAAdSlGQkDaHkxXA+mfWm7xHYSyLYLhAdnBLalP29sjmzV3vpTgfbWLtj4lpdPS4jtI+YI8a+V2BqCw+AVM7OpI5nLRGS/SqxGfktZ7gOVAnVgtkphg3Vn7qPh9CD+1SouA4BGGdJbBDsWLiMHFLtXFGHLu6RHvf2FDYUEuVEh4YAFw85MGtGY+IXqVrUNbFAUokuSAxwZB0meSRilXLelTlPZJLEuwcOHY5Zi004BIt6w2oGAdJeRBBPus8aeU7VnucRqBKiSpy0DSEkMe7ZmENSNfE2tLKJCkqcBQOdLaoBgTuJqXOGKQhQAZTqAUzaUlnMtJCo6davh0ISyl6SHIKXdXeofu/Wl3bEh2ALgEnOlnjIBOHG9AWkxPvHmJYPh4MvDbUGpwwG/ljD4nlTEEE6WYu4UX1MAeyXLAfpSEjP6/k0KggwcEPEbNyPXu61QWzN4vv5HFRCiYfP59qK2Uy6XgsQWmPkPvSNQQC877walUBUoB+rsEAiVORvGJwRJjOaBDNkucwGbz5tUN3tagAJcAe75H6URES4KgScSXhulJIVCdupGPCK0XUgADU7Ej55B3BpBchyzCNhzNMTaMsCWBdg4jMjYc6aXpX+HCbagg6xqJcuNIQkjtdf2g6YrJa4ghpwXEO/eT3mncSUJShOlTsVB2cOspkPnShMPURdUpRLCRMgFQzOJ7stimkxBBDAOD7pJnLtyJDt50YR+0DBQD8tSgn+X4m+dV7YE6luVMMEA6cOphKmB5ZfpQ22MklIECHGIE98s/dTTYZcYEElJgFgY7iMiPzk1RUE6gAACwDQ6h1zjM0tVopOrISQNQlJJDgPyId96Ozel0gpcKSXIUqRIwM8476qJHYutKWIAnUHDt39M9PCt3obgjxXEIQ47anW2Epkr8g9YeElQSntPLSHIDt1L/3rtPUjh9Ntd/dYFlEMdKPePVxoHnJo1fY857XS8RcBPZgbDkkAADyArOpRDR89m7qIqqiQ/f1rGulErPdVhQD6k6kKBSpP7ySGUD4UCz9qvVSU4b0v6BucIsXraResAulSk6kjkLyRgiMwWHdWBfpu4q0p7izfPEIvC64gItrQwI91ioMAGbyr6NaulJ1IJB6ffmOlIVbSS6rHDqXnUbFtz46c0Fx8/4X0be426pdu0kPK1pGiyksNSiSWBJdRA5lhX0HgeFRYtps2i6UuSohitZ95RHkANgKdcurUGWqBhIDJ8AGAoSww+29F9zk4iwaA5/OtFq50tS4n8/GpKF7TzDN4TXAeuHDCzxSgm3F1IXbOSStT4PI6kMNmrvCeQrwPXXgRc4ULCXVYO0HRcIB8lMfGnLyp3OxwFy2BzB0gyAzl+uGBbcnahGnSGBefaFgWZTgp8ObUXFXUnA5bDMCWzDnbM0NwoZ0gyCGUQWYgkuljlthnz1Yh4m2AlIPvGXYDsN2SCkyebh8cqC8svqKEhgmA4BeQpt+u1AFEOQ4LdPkcjbr1pcT+fLFIzlI1gEAqUXKjqDEklncBiwO5eKalSgFIGh0KchWkqJdmSSJAbD770m3dLaAA+qOyNXaGkh8sRtTbgXaJQU6SpPaSXdpICnbA5fWgMy0FySQWMl8npzfnUvJkww+XnzqKch3fSG6gZ8neetQEgg5xkRIeg4lu25kHDjZ/E1Wks7R8nP58qpnHV2beeQ/M021w5UoJh1HybnyMYpGlu8AJQk9S/2IqUtRO5MRPTapQZiFGZyGlunP60XELJYEMEhgM95fqXNCi2TsfI7ZxyFQrcHPIbsHJYnNJK9Mkcn+VWkGW5T3Y/ShfnyP55709CuwwUdSiE6W+HYv3sG6Uya71lS1WkJB1aEgF9whOruYz3k8xQLGh0qILlixBhOz7MWx51aOIQLi9SdSSpSm1Nh9MiWkvzYcqtCAl1ezdOklOt2YuAzM/adqpBa42Adiej+f6xRIWNhIaXkjo7gRRXgldyB7NKtLPDEgeDPvyzQqCrSnCgWcO0F9SXTqEuBlt6CaOIvhTvo1QXSGHu4AAz+nm7hAmbimKQT2AS+r4dW+nxnnWS3c1KdcgqdRwTqMhwIdu6mX7qSo6AEpLdmSxAbJzL+VUmnWbOsslytSkgJGO1DOerBq+q2+GTaQiymRaSEvzOVnxUTXG+ovBpVfXd0kCyl0uQQLiuyNg8uemneuwdsP96z1W3jgifAVNVADmr1vU9aWITVKNCAcc8D9KwemfTdvhAdY9peaLIMJ63CMfyie6kO8j0LqglBWtSUIDOtWH5ACVHoPlXM3fXpAu6U2NVnBUoteVjtJ+Eb9mXGTXNelfTN/iFBV1QJQxSEkBKA+EAbhxjlL1huB1spTs7EdoGCQx8hWkx+srv8AH1i0tNxAuWlhdsw4yk8lj4T31RPnzr5r6F9M3bClLFxTw4YELYgaVv8ACUvzxFd/6D9KWuLSCgezuiDaJhTBybROf5TNTc8Xncvy11RP5+eNMI88f35UJFS0KfahXYCwq2r3biVIV3LDP4QfCjWKE+f1pKfKLnBqTeuWwgarROoK/wDpliZzvG4pFq2pTlAABSAXYO2dPP3ZbnOa6j1/9HkX0X0uPbIIURHbQGV3uhi281ztsJTcE6kB2WkKALjS4kESR1861l7HPqcrLd4jshAYsJ3bJ7J2cZfd8Uu0EsdTb7kHYD6vDmKepKT2Ahi4l3UWdwMAAv8AIUlknTpOmC+vmEuZGZcAM+KAZf1H3yAwISACXAJ7IZ4d5NIvKctCm+JjIiS/StViyTpSVgDtFKiprYgy+QdSQGaY50sWnAKElwz/ABDMGdyXDYgUBSinQQFL0qYhDxqBUHO0Jad9XkkHBrRd9HXEh1JKS4ABHMEv3QZxB5VDY0BQURqDsGcKEhwp/wBXoOMpo7ggElySZcHlnd+/pQH8/PzFO4YHtEKCWG8PzA69KSg6MOQO9xHlNSnJuBLg20qnK9TttAIb+tSgIzEGQmWDzpyeUF26zSlWyAHcE7HkQ4PPFDcZyxJGz5ap7OHMY8X/AKUIMCpCg7icDIwfpmn2LbKSckEKZlSkDW8jo1Y/z+1aOE+IvhKv+TW5P+6iJo9L22c++WEsHE/YUV1ZUe370amADJAZgw7J2MZpaiHwx+u7jadgOdHZ4hpSdJGDvPIgZl3PKqIzibqGQUhTt2tTaYZgG6CS++1Uq6op0ajpBgOG3gc8/WruoS/vqUJ8SxYkO4HM99JRcISQCySzwzqSY8go+dMmvhAjX2jsWCQ8tDdodRu3fRo4iAyUoKQZDuXJJd3lizxArGmyYPukgs4PaIyA1e16ueizd4iyhSew+sqbNtPaUe5gwoL5d36ucF7HhbadLKX+1XzBVCEnuSx/3VuUaq5eKiVbnbkOXhihJ23OBWXW8hilfmw/IqKGlJWVJSkZWs6UA9Sd+mT41h9L+lrHCD9sSbhDiyk9qcaz8AzOcxFcB6Y9PL4taPaqKUAkBCf9JAeNKRJLM5MmnM2ldyOn9NetClJNvggznQbmbqn/AHQC6EnbL8xiuJB7RY6mh22diSTgk8+dVZCfaRq0jfKgBJIbcB5+lAtHJTgzP32fuetZmRldW/LXxYB0gFOoJL+7kHdSeyqMHzoLZTpJ1JCuywILvqkvjnPICBV3lJ0pSNKRq7cAqTJA0uxUGDnIkY3WghmDKJYJAiAMzuc5/SmmKWQOyFZcE7Efw4j60SFOoEMkgghmG0bgbScy9BpIGowDtEh2xAM//ieVFasxLBRcuotAY9lwxJ2L7GkrrtvQXrYlbW+LUyuz7O6HKiFEgJuASWjtGZ3k10pBguJDpUC6VDmlQgivkgWlQlZZiS4CiVBo5pdh2t69H0B6y3eF7Ck67ROpVpUZ+JB+BTS+C88xnrH3Gud/r6Qo+HSgak8Dx1q8j2lpWpHxCAtB5XA8fzYNONZto8T1r4M3uFuJT7yGupbLphX/ABJ8q+d+10iDC0gnQSnIKSkuIOYYiXxX10KCS+0vybceVfLfWD0Z7G6q2pSQlJJQcqKFFxHdPeTzqsfjPyR5NxMmQdn2rTxl5BQkBKkLBwXLghMgnGMcmyXNH6Pv6bje0WlBIJUnskhL6cSC7ee5rNxIDliVGNRUGIV8TTIeH/pWjNfttak6jzcq7Q7wBv8Aem8LcBhQBYl3UEOnSQAS+xGweTu1Zbg0mCDicjnkj8Y0akKI1EK7SoiCTluvu+YpGapbyJZDKhIYlxh5BHdJ55yDFbfaKVaSgrLJKmQzAA9rU+C5eOhpItgBlpY7MWU5AKXBfssXgB3zQcAVai6iX3Jck0SUAvLci0Z3ZyI76gIcMMCXmcmOVHfSQASAAZBDSB2dob7vSMy8iWuA6gAGILgAQKlAHP8Af9TUoMlKmLg4xyNXfvFRcl+Qlkh8B8DpQ3SHcbgHx3zmiVAAIDFlPzEw+39KEABragEWlk/EbaQzEt2lbfyprIsyTpYHGYD7c+VP9o1tH86leACQPvTiaO9xJPs5bQjSIDmST35YPsBWjjlBSbZVpCmSgp06SyfiUXzIGBh6zKuI0kHLDSQNLuzlTycf8ielS4TeU+Sw1EsA+PhDAbTVJarySpRQhKFS7Jc6XghzKvzaKLi7TKGsJUpQcpSQADy7OCwc89XOsqxp7DlWkOCAClyx3Dkd/SKZwyyghJYakySx7JcywM8t4GKaU4e6kIA7RlyNgpiAoDeGy3zcd76h8MUWF3lOfaH2dt8+zRKyHwCrstiK4MIKilFsHSbmlJlitTJDnmwB29419N9JcfY4K0hFxUW0BNu0n31tlR/dBUX1Go1fpeZ9tyLeSSEpAdSlFkpHMnauX9OeugQ6ODlWDfUP/wBSTj+Y+W9c/wClfWW/xLailFk6gm0kOnBEv7yv4tnhq8e0PeEGOn1OKJn9PWzytVxypSl6ikqnUpS5SlyZ589smgKyvSNTByAnAGKLhr+lmUUBThREhmYOH/iZvvSCkDcYgz+OC45RWiD7Vt0gqAIBdShkTvzgjFMupSSdA7KWJB04cDm5hue5pNoqT2mLMSCNxALEd7Gpb4gpSU6ffEHB733EEeJoIZCTq954CRuHIYnw26iitgFRQEklekJdgdeMuAA5PkBzpJ1g6tLFgSGjSWY/nMVaFoKhlIG4ku7gsTyj59KApw7FOIM1ov3gt5UrtHTbdikAdnYjBMDlSbNzTc1DSoDI5pLBm5/cb08XdCWCh2tQJS5U0QQohjjA2zmgyeJs6QHeAAqGIOcPhu7JqrKnCtyBucO6XbSYAYZhxzi1XglCCk9rtBSpEakkOMEQdzmdqSi8plIQrsq0g4AISSRJkS5brSNo4Xj7lhYuWl6VMCSFOCNwoHmQXBG9d16B9Yk8QG0+zuAgaP8Aw1P+4o+6T+4e4Gvny7YAQey6tR0kkFmDOSwIMkNzrOgyyiQGIjmJD+LeVRrPWmdcfYAt+fXY9QRtXJ+vvAa/ZXAUJzaWpUBh20F9oCh4NQerXrGolNq8dQ0qHtSRqTpGoAqJa4G2LKHOuk9IcOniuGWhKkqFxJKFCU609pLb5DEdaz95fdpdTUfLuCSClTq0AB9TSSmUpEid6BdxQSEqB2YKDwMgEsQOg50yxbW+kGEgqDltMagemQWztTD6UulBC1KUlTyZJy3vQ2ovzjNasg37A1AjthaXGNSf+kmQBvzxSuJSew7SnLkuASAZ5M0RFHwQQ6Qsez95QudrLdgkTAUMgUN/0hcU5UoKKpJIDgg7RDkPFAgl8KAVYXpEsrZjIY4AZ+sUu6dSUQXAIKpYh4zhgW8KFCQs50mSSqQS45B+Zf8ADF2i5YQCzguIgsreZ8RSMKUb7DLnM7U24QRHZaGJd3JMcm/M0BuugJiDETPM7j9aJDsAU5Lu0sHBbp+lI1BXSpSwTzq6FAWQ7gMNg7/OoVuEpYQ87l2yd8R31KlEZqC+jwwfZ9xT763Ft3PZmea1fZvKpUqipCjTUqcFgw7Lhy3lvIepUoIdopcBSmG7u0PyH23o7KjKQSEKMp1Nq0zyMh4Lb1KlVE06z6SuIu+0trJKSSkqAZ9KgFaPd1AEtyNVxfF61aiXLF1l1KuFuyVBRIGwjvqVKQAgg25dwYmJkw3Qy+4pWuZAMNLwMAxy/BUqUw9DiuHYpUhSlhainUoAdonAG0b4rIlYcySS4Iwes7/1qVKdTPhLbJOXSWcsYeYD0RSEq0qBEziOTZGDOalSgzfb6h2gXKUAEMAUpcEqGSXA3GO6s/8AiQAkMezqGeeGGxFXUoquDXfdCQDqYwpgGcSCTJ28qhsFBQpelixaSGYKGqMEEc6lSgjOMsqTcUlSTqb3AoY0uHUILMCzS1Z1OSFJBc6iSS7kST9alSkcL1KPZmSIeCo7th5atITrtHQgfs06riviMme7Ab+tSpQdZgv+FJZTyHfoS7t0r0fQ/pq7w6ntqBdTqQX0HaRAHQpn6VKlTZ1RPGXLd3iVKT+yStRUQoaglRlSeyJGp2jfasPtSoN3BzLDkPOpUo+IDSvVoSp3cdp3ZJOEjAEk99IvGSMtDgM4EP8AJ6upQIfbe1ouJUylBTNlOU7jkHcc6WkFKwhTgBQdLuHdnbD1VSgxKtaTIiW8IqrV9SS6S0EdwLuz4zVVKSvpd7T2dP7of+bfNSpUoHX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http://t2.gstatic.com/images?q=tbn:ANd9GcTStlycIrv9ow6yJ38ctKfzuXTUPlvWL4ZCcd5sJeslnrT7sBbFg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054904"/>
            <a:ext cx="4824536" cy="4803096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0" y="1"/>
            <a:ext cx="914400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Hollywood is so famous</a:t>
            </a:r>
          </a:p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because:</a:t>
            </a:r>
          </a:p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en-US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6228184" cy="17728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</a:t>
            </a:r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he movies made</a:t>
            </a:r>
          </a:p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and produced there</a:t>
            </a:r>
            <a:endParaRPr lang="en-US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52067" y="1700808"/>
            <a:ext cx="659193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The celebrities that</a:t>
            </a:r>
          </a:p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came from there 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3429000"/>
            <a:ext cx="51583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NZ" sz="5400" b="1" dirty="0" smtClean="0">
                <a:ln/>
                <a:solidFill>
                  <a:srgbClr val="2FF420"/>
                </a:solidFill>
              </a:rPr>
              <a:t>Universal </a:t>
            </a:r>
            <a:r>
              <a:rPr lang="en-NZ" sz="5400" b="1" dirty="0" smtClean="0">
                <a:ln>
                  <a:solidFill>
                    <a:srgbClr val="2FF420"/>
                  </a:solidFill>
                </a:ln>
                <a:solidFill>
                  <a:srgbClr val="2FF420"/>
                </a:solidFill>
              </a:rPr>
              <a:t>Studios</a:t>
            </a:r>
            <a:endParaRPr lang="en-US" sz="5400" b="1" dirty="0">
              <a:ln>
                <a:solidFill>
                  <a:srgbClr val="2FF420"/>
                </a:solidFill>
              </a:ln>
              <a:solidFill>
                <a:srgbClr val="2FF420"/>
              </a:solidFill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ooltext152433865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5446" cy="6858000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0">
      <a:dk1>
        <a:sysClr val="windowText" lastClr="000000"/>
      </a:dk1>
      <a:lt1>
        <a:srgbClr val="000000"/>
      </a:lt1>
      <a:dk2>
        <a:srgbClr val="1F497D"/>
      </a:dk2>
      <a:lt2>
        <a:srgbClr val="000000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345</TotalTime>
  <Words>68</Words>
  <Application>Microsoft Office PowerPoint</Application>
  <PresentationFormat>On-screen Show (4:3)</PresentationFormat>
  <Paragraphs>22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samanthapaynetz@gmail.com</dc:creator>
  <cp:lastModifiedBy>samanthapaynetz@gmail.com</cp:lastModifiedBy>
  <cp:revision>29</cp:revision>
  <dcterms:created xsi:type="dcterms:W3CDTF">2014-04-15T05:02:28Z</dcterms:created>
  <dcterms:modified xsi:type="dcterms:W3CDTF">2014-04-16T08:48:59Z</dcterms:modified>
</cp:coreProperties>
</file>